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0"/>
  </p:notesMasterIdLst>
  <p:sldIdLst>
    <p:sldId id="256" r:id="rId2"/>
    <p:sldId id="259" r:id="rId3"/>
    <p:sldId id="265" r:id="rId4"/>
    <p:sldId id="266" r:id="rId5"/>
    <p:sldId id="267" r:id="rId6"/>
    <p:sldId id="296" r:id="rId7"/>
    <p:sldId id="280" r:id="rId8"/>
    <p:sldId id="294" r:id="rId9"/>
    <p:sldId id="295" r:id="rId10"/>
    <p:sldId id="285" r:id="rId11"/>
    <p:sldId id="278" r:id="rId12"/>
    <p:sldId id="261" r:id="rId13"/>
    <p:sldId id="300" r:id="rId14"/>
    <p:sldId id="307" r:id="rId15"/>
    <p:sldId id="301" r:id="rId16"/>
    <p:sldId id="304" r:id="rId17"/>
    <p:sldId id="305" r:id="rId18"/>
    <p:sldId id="306" r:id="rId19"/>
    <p:sldId id="325" r:id="rId20"/>
    <p:sldId id="328" r:id="rId21"/>
    <p:sldId id="329" r:id="rId22"/>
    <p:sldId id="326" r:id="rId23"/>
    <p:sldId id="330" r:id="rId24"/>
    <p:sldId id="333" r:id="rId25"/>
    <p:sldId id="331" r:id="rId26"/>
    <p:sldId id="332" r:id="rId27"/>
    <p:sldId id="308" r:id="rId28"/>
    <p:sldId id="314" r:id="rId29"/>
    <p:sldId id="309" r:id="rId30"/>
    <p:sldId id="310" r:id="rId31"/>
    <p:sldId id="311" r:id="rId32"/>
    <p:sldId id="312" r:id="rId33"/>
    <p:sldId id="315" r:id="rId34"/>
    <p:sldId id="316" r:id="rId35"/>
    <p:sldId id="317" r:id="rId36"/>
    <p:sldId id="318" r:id="rId37"/>
    <p:sldId id="319" r:id="rId38"/>
    <p:sldId id="320" r:id="rId39"/>
    <p:sldId id="321" r:id="rId40"/>
    <p:sldId id="322" r:id="rId41"/>
    <p:sldId id="323" r:id="rId42"/>
    <p:sldId id="324" r:id="rId43"/>
    <p:sldId id="386" r:id="rId44"/>
    <p:sldId id="388" r:id="rId45"/>
    <p:sldId id="395" r:id="rId46"/>
    <p:sldId id="396" r:id="rId47"/>
    <p:sldId id="397" r:id="rId48"/>
    <p:sldId id="398" r:id="rId49"/>
    <p:sldId id="394" r:id="rId50"/>
    <p:sldId id="399" r:id="rId51"/>
    <p:sldId id="400" r:id="rId52"/>
    <p:sldId id="401" r:id="rId53"/>
    <p:sldId id="313" r:id="rId54"/>
    <p:sldId id="422" r:id="rId55"/>
    <p:sldId id="403" r:id="rId56"/>
    <p:sldId id="404" r:id="rId57"/>
    <p:sldId id="420" r:id="rId58"/>
    <p:sldId id="421" r:id="rId59"/>
    <p:sldId id="423" r:id="rId60"/>
    <p:sldId id="424" r:id="rId61"/>
    <p:sldId id="425" r:id="rId62"/>
    <p:sldId id="431" r:id="rId63"/>
    <p:sldId id="432" r:id="rId64"/>
    <p:sldId id="433" r:id="rId65"/>
    <p:sldId id="430" r:id="rId66"/>
    <p:sldId id="434" r:id="rId67"/>
    <p:sldId id="435" r:id="rId68"/>
    <p:sldId id="436" r:id="rId69"/>
    <p:sldId id="440" r:id="rId70"/>
    <p:sldId id="441" r:id="rId71"/>
    <p:sldId id="442" r:id="rId72"/>
    <p:sldId id="443" r:id="rId73"/>
    <p:sldId id="342" r:id="rId74"/>
    <p:sldId id="366" r:id="rId75"/>
    <p:sldId id="367" r:id="rId76"/>
    <p:sldId id="362" r:id="rId77"/>
    <p:sldId id="363" r:id="rId78"/>
    <p:sldId id="372" r:id="rId79"/>
    <p:sldId id="364" r:id="rId80"/>
    <p:sldId id="365" r:id="rId81"/>
    <p:sldId id="358" r:id="rId82"/>
    <p:sldId id="359" r:id="rId83"/>
    <p:sldId id="360" r:id="rId84"/>
    <p:sldId id="368" r:id="rId85"/>
    <p:sldId id="369" r:id="rId86"/>
    <p:sldId id="370" r:id="rId87"/>
    <p:sldId id="373" r:id="rId88"/>
    <p:sldId id="385" r:id="rId89"/>
    <p:sldId id="405" r:id="rId90"/>
    <p:sldId id="409" r:id="rId91"/>
    <p:sldId id="414" r:id="rId92"/>
    <p:sldId id="415" r:id="rId93"/>
    <p:sldId id="413" r:id="rId94"/>
    <p:sldId id="410" r:id="rId95"/>
    <p:sldId id="411" r:id="rId96"/>
    <p:sldId id="412" r:id="rId97"/>
    <p:sldId id="419" r:id="rId98"/>
    <p:sldId id="416" r:id="rId99"/>
    <p:sldId id="418" r:id="rId100"/>
    <p:sldId id="417" r:id="rId101"/>
    <p:sldId id="444" r:id="rId102"/>
    <p:sldId id="445" r:id="rId103"/>
    <p:sldId id="446" r:id="rId104"/>
    <p:sldId id="447" r:id="rId105"/>
    <p:sldId id="506" r:id="rId106"/>
    <p:sldId id="508" r:id="rId107"/>
    <p:sldId id="510" r:id="rId108"/>
    <p:sldId id="520" r:id="rId109"/>
    <p:sldId id="454" r:id="rId110"/>
    <p:sldId id="521" r:id="rId111"/>
    <p:sldId id="522" r:id="rId112"/>
    <p:sldId id="524" r:id="rId113"/>
    <p:sldId id="460" r:id="rId114"/>
    <p:sldId id="492" r:id="rId115"/>
    <p:sldId id="511" r:id="rId116"/>
    <p:sldId id="499" r:id="rId117"/>
    <p:sldId id="517" r:id="rId118"/>
    <p:sldId id="519" r:id="rId119"/>
    <p:sldId id="518" r:id="rId120"/>
    <p:sldId id="527" r:id="rId121"/>
    <p:sldId id="467" r:id="rId122"/>
    <p:sldId id="512" r:id="rId123"/>
    <p:sldId id="509" r:id="rId124"/>
    <p:sldId id="525" r:id="rId125"/>
    <p:sldId id="498" r:id="rId126"/>
    <p:sldId id="526" r:id="rId127"/>
    <p:sldId id="480" r:id="rId128"/>
    <p:sldId id="482" r:id="rId1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5A8FA22B-8643-4E12-830C-2AB99CA6809E}">
          <p14:sldIdLst/>
        </p14:section>
        <p14:section name="第一部分" id="{43C652B5-38E1-4E3D-9FF4-5D62223192C2}">
          <p14:sldIdLst>
            <p14:sldId id="256"/>
            <p14:sldId id="259"/>
            <p14:sldId id="265"/>
            <p14:sldId id="266"/>
            <p14:sldId id="267"/>
            <p14:sldId id="296"/>
            <p14:sldId id="280"/>
            <p14:sldId id="294"/>
            <p14:sldId id="295"/>
            <p14:sldId id="285"/>
            <p14:sldId id="278"/>
            <p14:sldId id="261"/>
            <p14:sldId id="300"/>
            <p14:sldId id="307"/>
          </p14:sldIdLst>
        </p14:section>
        <p14:section name="第二部分" id="{3390287A-1E8F-4DCD-A0A2-80A32EB2208B}">
          <p14:sldIdLst>
            <p14:sldId id="301"/>
            <p14:sldId id="304"/>
            <p14:sldId id="305"/>
            <p14:sldId id="306"/>
            <p14:sldId id="325"/>
            <p14:sldId id="328"/>
            <p14:sldId id="329"/>
            <p14:sldId id="326"/>
            <p14:sldId id="330"/>
            <p14:sldId id="333"/>
            <p14:sldId id="331"/>
            <p14:sldId id="332"/>
            <p14:sldId id="308"/>
            <p14:sldId id="314"/>
            <p14:sldId id="309"/>
            <p14:sldId id="310"/>
            <p14:sldId id="311"/>
            <p14:sldId id="312"/>
            <p14:sldId id="315"/>
            <p14:sldId id="316"/>
            <p14:sldId id="317"/>
            <p14:sldId id="318"/>
            <p14:sldId id="319"/>
            <p14:sldId id="320"/>
            <p14:sldId id="321"/>
            <p14:sldId id="322"/>
            <p14:sldId id="323"/>
            <p14:sldId id="324"/>
            <p14:sldId id="386"/>
            <p14:sldId id="388"/>
            <p14:sldId id="395"/>
            <p14:sldId id="396"/>
            <p14:sldId id="397"/>
            <p14:sldId id="398"/>
            <p14:sldId id="394"/>
            <p14:sldId id="399"/>
            <p14:sldId id="400"/>
            <p14:sldId id="401"/>
            <p14:sldId id="313"/>
            <p14:sldId id="422"/>
            <p14:sldId id="403"/>
            <p14:sldId id="404"/>
            <p14:sldId id="420"/>
            <p14:sldId id="421"/>
            <p14:sldId id="423"/>
            <p14:sldId id="424"/>
            <p14:sldId id="425"/>
            <p14:sldId id="431"/>
            <p14:sldId id="432"/>
            <p14:sldId id="433"/>
            <p14:sldId id="430"/>
            <p14:sldId id="434"/>
            <p14:sldId id="435"/>
            <p14:sldId id="436"/>
            <p14:sldId id="440"/>
            <p14:sldId id="441"/>
            <p14:sldId id="442"/>
            <p14:sldId id="443"/>
          </p14:sldIdLst>
        </p14:section>
        <p14:section name="第三部分" id="{A057551F-D2B4-4608-A07D-F25ACE3D44EC}">
          <p14:sldIdLst>
            <p14:sldId id="342"/>
            <p14:sldId id="366"/>
            <p14:sldId id="367"/>
            <p14:sldId id="362"/>
            <p14:sldId id="363"/>
            <p14:sldId id="372"/>
            <p14:sldId id="364"/>
            <p14:sldId id="365"/>
            <p14:sldId id="358"/>
            <p14:sldId id="359"/>
            <p14:sldId id="360"/>
            <p14:sldId id="368"/>
            <p14:sldId id="369"/>
            <p14:sldId id="370"/>
            <p14:sldId id="373"/>
            <p14:sldId id="385"/>
          </p14:sldIdLst>
        </p14:section>
        <p14:section name="第四部分" id="{8C72F3E0-5A8B-4B72-B08B-A647A1F493AE}">
          <p14:sldIdLst>
            <p14:sldId id="405"/>
            <p14:sldId id="409"/>
            <p14:sldId id="414"/>
            <p14:sldId id="415"/>
            <p14:sldId id="413"/>
            <p14:sldId id="410"/>
            <p14:sldId id="411"/>
            <p14:sldId id="412"/>
            <p14:sldId id="419"/>
            <p14:sldId id="416"/>
            <p14:sldId id="418"/>
            <p14:sldId id="417"/>
          </p14:sldIdLst>
        </p14:section>
        <p14:section name="正题" id="{96B6CB88-1921-4A24-BF80-08BA192C8173}">
          <p14:sldIdLst>
            <p14:sldId id="444"/>
            <p14:sldId id="445"/>
            <p14:sldId id="446"/>
          </p14:sldIdLst>
        </p14:section>
        <p14:section name="开发团队" id="{2B7E2ADD-E278-4156-B323-35751E9621D6}">
          <p14:sldIdLst>
            <p14:sldId id="447"/>
            <p14:sldId id="506"/>
            <p14:sldId id="508"/>
            <p14:sldId id="510"/>
            <p14:sldId id="520"/>
          </p14:sldIdLst>
        </p14:section>
        <p14:section name="立项背景" id="{48EC84AE-8711-4338-BDA4-190EBFD1F9E4}">
          <p14:sldIdLst>
            <p14:sldId id="454"/>
            <p14:sldId id="521"/>
            <p14:sldId id="522"/>
            <p14:sldId id="524"/>
          </p14:sldIdLst>
        </p14:section>
        <p14:section name="研究内容" id="{0BA4323E-61D6-4D5A-96F9-1CE4075076AD}">
          <p14:sldIdLst>
            <p14:sldId id="460"/>
            <p14:sldId id="492"/>
            <p14:sldId id="511"/>
            <p14:sldId id="499"/>
            <p14:sldId id="517"/>
            <p14:sldId id="519"/>
            <p14:sldId id="518"/>
            <p14:sldId id="527"/>
          </p14:sldIdLst>
        </p14:section>
        <p14:section name="项目安排" id="{5DDBF46A-2A8F-41D2-B878-D54F93D2F7C0}">
          <p14:sldIdLst>
            <p14:sldId id="467"/>
            <p14:sldId id="512"/>
            <p14:sldId id="509"/>
          </p14:sldIdLst>
        </p14:section>
        <p14:section name="预期成果" id="{3485548A-58DF-49B0-AA03-1C801BAE540C}">
          <p14:sldIdLst>
            <p14:sldId id="525"/>
            <p14:sldId id="498"/>
          </p14:sldIdLst>
        </p14:section>
        <p14:section name="项目优化" id="{2B639561-648F-4CA2-A99D-D94688CCA225}">
          <p14:sldIdLst>
            <p14:sldId id="526"/>
            <p14:sldId id="480"/>
            <p14:sldId id="482"/>
          </p14:sldIdLst>
        </p14:section>
      </p14:sectionLst>
    </p:ext>
    <p:ext uri="{EFAFB233-063F-42B5-8137-9DF3F51BA10A}">
      <p15:sldGuideLst xmlns:p15="http://schemas.microsoft.com/office/powerpoint/2012/main">
        <p15:guide id="1" pos="3838">
          <p15:clr>
            <a:srgbClr val="A4A3A4"/>
          </p15:clr>
        </p15:guide>
        <p15:guide id="2" orient="horz" pos="355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FRED"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935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2" autoAdjust="0"/>
    <p:restoredTop sz="94296" autoAdjust="0"/>
  </p:normalViewPr>
  <p:slideViewPr>
    <p:cSldViewPr snapToGrid="0" showGuides="1">
      <p:cViewPr varScale="1">
        <p:scale>
          <a:sx n="84" d="100"/>
          <a:sy n="84" d="100"/>
        </p:scale>
        <p:origin x="542" y="48"/>
      </p:cViewPr>
      <p:guideLst>
        <p:guide pos="3838"/>
        <p:guide orient="horz" pos="35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AD9D2-049C-4856-9D76-D01A0656F10D}" type="datetimeFigureOut">
              <a:rPr lang="zh-CN" altLang="en-US" smtClean="0"/>
              <a:t>2018/5/10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8B678-8BA0-40A2-86D5-67B915010B96}" type="slidenum">
              <a:rPr lang="zh-CN" altLang="en-US" smtClean="0"/>
              <a:t>‹#›</a:t>
            </a:fld>
            <a:endParaRPr lang="zh-CN" altLang="en-US"/>
          </a:p>
        </p:txBody>
      </p:sp>
    </p:spTree>
    <p:extLst>
      <p:ext uri="{BB962C8B-B14F-4D97-AF65-F5344CB8AC3E}">
        <p14:creationId xmlns:p14="http://schemas.microsoft.com/office/powerpoint/2010/main" val="3001932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98B678-8BA0-40A2-86D5-67B915010B96}" type="slidenum">
              <a:rPr lang="zh-CN" altLang="en-US" smtClean="0"/>
              <a:t>89</a:t>
            </a:fld>
            <a:endParaRPr lang="zh-CN" altLang="en-US"/>
          </a:p>
        </p:txBody>
      </p:sp>
    </p:spTree>
    <p:extLst>
      <p:ext uri="{BB962C8B-B14F-4D97-AF65-F5344CB8AC3E}">
        <p14:creationId xmlns:p14="http://schemas.microsoft.com/office/powerpoint/2010/main" val="3020413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CB4E2B-0795-4D73-90A4-B2F972AB4805}" type="slidenum">
              <a:rPr lang="ru-RU" smtClean="0"/>
              <a:t>109</a:t>
            </a:fld>
            <a:endParaRPr lang="ru-RU"/>
          </a:p>
        </p:txBody>
      </p:sp>
    </p:spTree>
    <p:extLst>
      <p:ext uri="{BB962C8B-B14F-4D97-AF65-F5344CB8AC3E}">
        <p14:creationId xmlns:p14="http://schemas.microsoft.com/office/powerpoint/2010/main" val="182093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110</a:t>
            </a:fld>
            <a:endParaRPr lang="zh-CN" altLang="en-US"/>
          </a:p>
        </p:txBody>
      </p:sp>
    </p:spTree>
    <p:extLst>
      <p:ext uri="{BB962C8B-B14F-4D97-AF65-F5344CB8AC3E}">
        <p14:creationId xmlns:p14="http://schemas.microsoft.com/office/powerpoint/2010/main" val="46385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111</a:t>
            </a:fld>
            <a:endParaRPr lang="zh-CN" altLang="en-US"/>
          </a:p>
        </p:txBody>
      </p:sp>
    </p:spTree>
    <p:extLst>
      <p:ext uri="{BB962C8B-B14F-4D97-AF65-F5344CB8AC3E}">
        <p14:creationId xmlns:p14="http://schemas.microsoft.com/office/powerpoint/2010/main" val="239927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112</a:t>
            </a:fld>
            <a:endParaRPr lang="zh-CN" altLang="en-US"/>
          </a:p>
        </p:txBody>
      </p:sp>
    </p:spTree>
    <p:extLst>
      <p:ext uri="{BB962C8B-B14F-4D97-AF65-F5344CB8AC3E}">
        <p14:creationId xmlns:p14="http://schemas.microsoft.com/office/powerpoint/2010/main" val="2223169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CB4E2B-0795-4D73-90A4-B2F972AB4805}" type="slidenum">
              <a:rPr lang="ru-RU" smtClean="0"/>
              <a:t>113</a:t>
            </a:fld>
            <a:endParaRPr lang="ru-RU"/>
          </a:p>
        </p:txBody>
      </p:sp>
    </p:spTree>
    <p:extLst>
      <p:ext uri="{BB962C8B-B14F-4D97-AF65-F5344CB8AC3E}">
        <p14:creationId xmlns:p14="http://schemas.microsoft.com/office/powerpoint/2010/main" val="17298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CB4E2B-0795-4D73-90A4-B2F972AB480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t>114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586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115</a:t>
            </a:fld>
            <a:endParaRPr lang="zh-CN" altLang="en-US"/>
          </a:p>
        </p:txBody>
      </p:sp>
    </p:spTree>
    <p:extLst>
      <p:ext uri="{BB962C8B-B14F-4D97-AF65-F5344CB8AC3E}">
        <p14:creationId xmlns:p14="http://schemas.microsoft.com/office/powerpoint/2010/main" val="2305510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117</a:t>
            </a:fld>
            <a:endParaRPr lang="zh-CN" altLang="en-US"/>
          </a:p>
        </p:txBody>
      </p:sp>
    </p:spTree>
    <p:extLst>
      <p:ext uri="{BB962C8B-B14F-4D97-AF65-F5344CB8AC3E}">
        <p14:creationId xmlns:p14="http://schemas.microsoft.com/office/powerpoint/2010/main" val="3651296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118</a:t>
            </a:fld>
            <a:endParaRPr lang="zh-CN" altLang="en-US"/>
          </a:p>
        </p:txBody>
      </p:sp>
    </p:spTree>
    <p:extLst>
      <p:ext uri="{BB962C8B-B14F-4D97-AF65-F5344CB8AC3E}">
        <p14:creationId xmlns:p14="http://schemas.microsoft.com/office/powerpoint/2010/main" val="50962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119</a:t>
            </a:fld>
            <a:endParaRPr lang="zh-CN" altLang="en-US"/>
          </a:p>
        </p:txBody>
      </p:sp>
    </p:spTree>
    <p:extLst>
      <p:ext uri="{BB962C8B-B14F-4D97-AF65-F5344CB8AC3E}">
        <p14:creationId xmlns:p14="http://schemas.microsoft.com/office/powerpoint/2010/main" val="142017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CB4E2B-0795-4D73-90A4-B2F972AB4805}" type="slidenum">
              <a:rPr lang="ru-RU" smtClean="0"/>
              <a:t>101</a:t>
            </a:fld>
            <a:endParaRPr lang="ru-RU"/>
          </a:p>
        </p:txBody>
      </p:sp>
    </p:spTree>
    <p:extLst>
      <p:ext uri="{BB962C8B-B14F-4D97-AF65-F5344CB8AC3E}">
        <p14:creationId xmlns:p14="http://schemas.microsoft.com/office/powerpoint/2010/main" val="2889121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120</a:t>
            </a:fld>
            <a:endParaRPr lang="zh-CN" altLang="en-US"/>
          </a:p>
        </p:txBody>
      </p:sp>
    </p:spTree>
    <p:extLst>
      <p:ext uri="{BB962C8B-B14F-4D97-AF65-F5344CB8AC3E}">
        <p14:creationId xmlns:p14="http://schemas.microsoft.com/office/powerpoint/2010/main" val="2733090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CB4E2B-0795-4D73-90A4-B2F972AB4805}" type="slidenum">
              <a:rPr lang="ru-RU" smtClean="0"/>
              <a:t>121</a:t>
            </a:fld>
            <a:endParaRPr lang="ru-RU"/>
          </a:p>
        </p:txBody>
      </p:sp>
    </p:spTree>
    <p:extLst>
      <p:ext uri="{BB962C8B-B14F-4D97-AF65-F5344CB8AC3E}">
        <p14:creationId xmlns:p14="http://schemas.microsoft.com/office/powerpoint/2010/main" val="3665302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122</a:t>
            </a:fld>
            <a:endParaRPr lang="zh-CN" altLang="en-US"/>
          </a:p>
        </p:txBody>
      </p:sp>
    </p:spTree>
    <p:extLst>
      <p:ext uri="{BB962C8B-B14F-4D97-AF65-F5344CB8AC3E}">
        <p14:creationId xmlns:p14="http://schemas.microsoft.com/office/powerpoint/2010/main" val="3484124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123</a:t>
            </a:fld>
            <a:endParaRPr lang="zh-CN" altLang="en-US"/>
          </a:p>
        </p:txBody>
      </p:sp>
    </p:spTree>
    <p:extLst>
      <p:ext uri="{BB962C8B-B14F-4D97-AF65-F5344CB8AC3E}">
        <p14:creationId xmlns:p14="http://schemas.microsoft.com/office/powerpoint/2010/main" val="3275050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CB4E2B-0795-4D73-90A4-B2F972AB480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t>124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006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CB4E2B-0795-4D73-90A4-B2F972AB480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t>125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88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CB4E2B-0795-4D73-90A4-B2F972AB4805}"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t>126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218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CB4E2B-0795-4D73-90A4-B2F972AB4805}" type="slidenum">
              <a:rPr lang="ru-RU" smtClean="0"/>
              <a:t>127</a:t>
            </a:fld>
            <a:endParaRPr lang="ru-RU"/>
          </a:p>
        </p:txBody>
      </p:sp>
    </p:spTree>
    <p:extLst>
      <p:ext uri="{BB962C8B-B14F-4D97-AF65-F5344CB8AC3E}">
        <p14:creationId xmlns:p14="http://schemas.microsoft.com/office/powerpoint/2010/main" val="1223839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CB4E2B-0795-4D73-90A4-B2F972AB4805}" type="slidenum">
              <a:rPr lang="ru-RU" smtClean="0"/>
              <a:t>128</a:t>
            </a:fld>
            <a:endParaRPr lang="ru-RU"/>
          </a:p>
        </p:txBody>
      </p:sp>
    </p:spTree>
    <p:extLst>
      <p:ext uri="{BB962C8B-B14F-4D97-AF65-F5344CB8AC3E}">
        <p14:creationId xmlns:p14="http://schemas.microsoft.com/office/powerpoint/2010/main" val="2055508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CB4E2B-0795-4D73-90A4-B2F972AB4805}" type="slidenum">
              <a:rPr lang="ru-RU" smtClean="0"/>
              <a:t>102</a:t>
            </a:fld>
            <a:endParaRPr lang="ru-RU"/>
          </a:p>
        </p:txBody>
      </p:sp>
    </p:spTree>
    <p:extLst>
      <p:ext uri="{BB962C8B-B14F-4D97-AF65-F5344CB8AC3E}">
        <p14:creationId xmlns:p14="http://schemas.microsoft.com/office/powerpoint/2010/main" val="352801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CB4E2B-0795-4D73-90A4-B2F972AB4805}" type="slidenum">
              <a:rPr lang="ru-RU" smtClean="0"/>
              <a:t>103</a:t>
            </a:fld>
            <a:endParaRPr lang="ru-RU"/>
          </a:p>
        </p:txBody>
      </p:sp>
    </p:spTree>
    <p:extLst>
      <p:ext uri="{BB962C8B-B14F-4D97-AF65-F5344CB8AC3E}">
        <p14:creationId xmlns:p14="http://schemas.microsoft.com/office/powerpoint/2010/main" val="2498642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CB4E2B-0795-4D73-90A4-B2F972AB4805}" type="slidenum">
              <a:rPr lang="ru-RU" smtClean="0"/>
              <a:t>104</a:t>
            </a:fld>
            <a:endParaRPr lang="ru-RU"/>
          </a:p>
        </p:txBody>
      </p:sp>
    </p:spTree>
    <p:extLst>
      <p:ext uri="{BB962C8B-B14F-4D97-AF65-F5344CB8AC3E}">
        <p14:creationId xmlns:p14="http://schemas.microsoft.com/office/powerpoint/2010/main" val="1055551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105</a:t>
            </a:fld>
            <a:endParaRPr lang="zh-CN" altLang="en-US"/>
          </a:p>
        </p:txBody>
      </p:sp>
    </p:spTree>
    <p:extLst>
      <p:ext uri="{BB962C8B-B14F-4D97-AF65-F5344CB8AC3E}">
        <p14:creationId xmlns:p14="http://schemas.microsoft.com/office/powerpoint/2010/main" val="340095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106</a:t>
            </a:fld>
            <a:endParaRPr lang="zh-CN" altLang="en-US"/>
          </a:p>
        </p:txBody>
      </p:sp>
    </p:spTree>
    <p:extLst>
      <p:ext uri="{BB962C8B-B14F-4D97-AF65-F5344CB8AC3E}">
        <p14:creationId xmlns:p14="http://schemas.microsoft.com/office/powerpoint/2010/main" val="173185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107</a:t>
            </a:fld>
            <a:endParaRPr lang="zh-CN" altLang="en-US"/>
          </a:p>
        </p:txBody>
      </p:sp>
    </p:spTree>
    <p:extLst>
      <p:ext uri="{BB962C8B-B14F-4D97-AF65-F5344CB8AC3E}">
        <p14:creationId xmlns:p14="http://schemas.microsoft.com/office/powerpoint/2010/main" val="4122931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664D7-DA3C-4151-A821-956FF9330125}" type="slidenum">
              <a:rPr lang="zh-CN" altLang="en-US" smtClean="0"/>
              <a:t>108</a:t>
            </a:fld>
            <a:endParaRPr lang="zh-CN" altLang="en-US"/>
          </a:p>
        </p:txBody>
      </p:sp>
    </p:spTree>
    <p:extLst>
      <p:ext uri="{BB962C8B-B14F-4D97-AF65-F5344CB8AC3E}">
        <p14:creationId xmlns:p14="http://schemas.microsoft.com/office/powerpoint/2010/main" val="90889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自定义版式">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1F294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标题幻灯片">
    <p:bg>
      <p:bgPr>
        <a:solidFill>
          <a:srgbClr val="1F294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标题幻灯片">
    <p:bg>
      <p:bgPr>
        <a:solidFill>
          <a:srgbClr val="1F294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标题幻灯片">
    <p:bg>
      <p:bgPr>
        <a:solidFill>
          <a:srgbClr val="1F294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标题和内容">
    <p:bg>
      <p:bgPr>
        <a:solidFill>
          <a:srgbClr val="F7F7F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00BFB3-6931-4018-9F35-6908DBD9284D}" type="datetimeFigureOut">
              <a:rPr lang="zh-CN" altLang="en-US" smtClean="0"/>
              <a:t>2018/5/10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4A4999-2B70-48CD-B54D-06AA9F8EEF0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00BFB3-6931-4018-9F35-6908DBD9284D}" type="datetimeFigureOut">
              <a:rPr lang="zh-CN" altLang="en-US" smtClean="0"/>
              <a:t>2018/5/10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4A4999-2B70-48CD-B54D-06AA9F8EEF0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9.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10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0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0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44.jpeg"/><Relationship Id="rId4" Type="http://schemas.openxmlformats.org/officeDocument/2006/relationships/image" Target="../media/image43.jpeg"/></Relationships>
</file>

<file path=ppt/slides/_rels/slide1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 Id="rId9" Type="http://schemas.openxmlformats.org/officeDocument/2006/relationships/image" Target="../media/image55.jpeg"/></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22.jpeg"/><Relationship Id="rId5" Type="http://schemas.openxmlformats.org/officeDocument/2006/relationships/image" Target="../media/image23.jpeg"/><Relationship Id="rId4" Type="http://schemas.openxmlformats.org/officeDocument/2006/relationships/image" Target="../media/image24.jpe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66.jpg"/><Relationship Id="rId4" Type="http://schemas.openxmlformats.org/officeDocument/2006/relationships/image" Target="../media/image65.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urkin - Tiger Rhythm" descr="e7d195523061f1c0328eee58866a2c96cef83cb5d7e8264eD65FB5D2354A91F359B7105383B69D524259A334A3200F36813883930A71B82EE2EA40F90FB214134A4A98ADE1E0FC8B02277D03E7C388C8DBDE84C21BD25112ED692C029410D4E746906C8EA725A2900BCE6D2752F7B065359685D6339882A0BD9671240B42E3A24FB80F5A811E2A08">
            <a:hlinkClick r:id="" action="ppaction://media"/>
          </p:cNvPr>
          <p:cNvPicPr>
            <a:picLocks noChangeAspect="1"/>
          </p:cNvPicPr>
          <p:nvPr>
            <a:audioFile r:link="rId1"/>
            <p:extLst>
              <p:ext uri="{DAA4B4D4-6D71-4841-9C94-3DE7FCFB9230}">
                <p14:media xmlns:p14="http://schemas.microsoft.com/office/powerpoint/2010/main" r:embed="rId2">
                  <p14:trim end="167528.125"/>
                  <p14:fade out="100"/>
                </p14:media>
              </p:ext>
            </p:extLst>
          </p:nvPr>
        </p:nvPicPr>
        <p:blipFill>
          <a:blip r:embed="rId4"/>
          <a:stretch>
            <a:fillRect/>
          </a:stretch>
        </p:blipFill>
        <p:spPr>
          <a:xfrm>
            <a:off x="5810250" y="-876300"/>
            <a:ext cx="609600" cy="609600"/>
          </a:xfrm>
          <a:prstGeom prst="rect">
            <a:avLst/>
          </a:prstGeom>
        </p:spPr>
      </p:pic>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667250" y="2767281"/>
            <a:ext cx="2857500" cy="1323439"/>
          </a:xfrm>
          <a:prstGeom prst="rect">
            <a:avLst/>
          </a:prstGeom>
          <a:noFill/>
        </p:spPr>
        <p:txBody>
          <a:bodyPr wrap="square" rtlCol="0">
            <a:spAutoFit/>
          </a:bodyPr>
          <a:lstStyle/>
          <a:p>
            <a:pPr algn="dist"/>
            <a:r>
              <a:rPr lang="en-US" altLang="zh-CN" sz="8000" b="1" dirty="0">
                <a:latin typeface="微软雅黑" panose="020B0503020204020204" pitchFamily="34" charset="-122"/>
                <a:ea typeface="微软雅黑" panose="020B0503020204020204" pitchFamily="34" charset="-122"/>
              </a:rPr>
              <a:t>59 </a:t>
            </a:r>
            <a:r>
              <a:rPr lang="zh-CN" altLang="en-US" sz="8000" b="1" dirty="0">
                <a:latin typeface="微软雅黑" panose="020B0503020204020204" pitchFamily="34" charset="-122"/>
                <a:ea typeface="微软雅黑" panose="020B0503020204020204" pitchFamily="34" charset="-122"/>
              </a:rPr>
              <a:t>秒</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5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8195" y="1851645"/>
            <a:ext cx="2838450" cy="3154710"/>
          </a:xfrm>
          <a:prstGeom prst="rect">
            <a:avLst/>
          </a:prstGeom>
          <a:noFill/>
        </p:spPr>
        <p:txBody>
          <a:bodyPr wrap="square" rtlCol="0">
            <a:spAutoFit/>
          </a:bodyPr>
          <a:lstStyle/>
          <a:p>
            <a:pPr algn="ctr"/>
            <a:r>
              <a:rPr lang="zh-CN" altLang="en-US" sz="19900" b="1" spc="-300" dirty="0">
                <a:solidFill>
                  <a:srgbClr val="C00000"/>
                </a:solidFill>
                <a:latin typeface="微软雅黑" panose="020B0503020204020204" pitchFamily="34" charset="-122"/>
                <a:ea typeface="微软雅黑" panose="020B0503020204020204" pitchFamily="34" charset="-122"/>
              </a:rPr>
              <a:t>开</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01535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始</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899980" y="3397764"/>
            <a:ext cx="8392042" cy="1077218"/>
          </a:xfrm>
          <a:prstGeom prst="rect">
            <a:avLst/>
          </a:prstGeom>
          <a:noFill/>
        </p:spPr>
        <p:txBody>
          <a:bodyPr wrap="none" rtlCol="0">
            <a:spAutoFit/>
          </a:bodyPr>
          <a:lstStyle/>
          <a:p>
            <a:pPr algn="ctr"/>
            <a:r>
              <a:rPr lang="zh-CN" altLang="en-US" sz="6400" b="1" dirty="0">
                <a:solidFill>
                  <a:schemeClr val="bg1"/>
                </a:solidFill>
                <a:latin typeface="微软雅黑" panose="020B0503020204020204" pitchFamily="34" charset="-122"/>
                <a:ea typeface="微软雅黑" panose="020B0503020204020204" pitchFamily="34" charset="-122"/>
              </a:rPr>
              <a:t>飞行器全地形</a:t>
            </a:r>
            <a:r>
              <a:rPr lang="zh-CN" altLang="en-US" sz="6400" b="1" dirty="0" smtClean="0">
                <a:solidFill>
                  <a:schemeClr val="bg1"/>
                </a:solidFill>
                <a:latin typeface="微软雅黑" panose="020B0503020204020204" pitchFamily="34" charset="-122"/>
                <a:ea typeface="微软雅黑" panose="020B0503020204020204" pitchFamily="34" charset="-122"/>
              </a:rPr>
              <a:t>着陆系统</a:t>
            </a:r>
            <a:endParaRPr lang="zh-CN" altLang="en-US" sz="6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866915" y="2841248"/>
            <a:ext cx="2698686" cy="888440"/>
            <a:chOff x="3650186" y="2383617"/>
            <a:chExt cx="2024015" cy="666330"/>
          </a:xfrm>
        </p:grpSpPr>
        <p:sp>
          <p:nvSpPr>
            <p:cNvPr id="9" name="文本框 8"/>
            <p:cNvSpPr txBox="1"/>
            <p:nvPr/>
          </p:nvSpPr>
          <p:spPr>
            <a:xfrm>
              <a:off x="3650186" y="2545889"/>
              <a:ext cx="2024015" cy="346249"/>
            </a:xfrm>
            <a:prstGeom prst="rect">
              <a:avLst/>
            </a:prstGeom>
            <a:noFill/>
          </p:spPr>
          <p:txBody>
            <a:bodyPr wrap="none" rtlCol="0">
              <a:spAutoFit/>
            </a:bodyPr>
            <a:lstStyle/>
            <a:p>
              <a:pPr algn="ctr"/>
              <a:r>
                <a:rPr lang="en-US" altLang="zh-CN" sz="2400" dirty="0">
                  <a:solidFill>
                    <a:schemeClr val="bg1"/>
                  </a:solidFill>
                  <a:latin typeface="moonhouse" panose="02000000000000000000" pitchFamily="2" charset="0"/>
                </a:rPr>
                <a:t>KUANGREN    DESIGN</a:t>
              </a:r>
              <a:endParaRPr lang="zh-CN" altLang="en-US" sz="2400" dirty="0">
                <a:solidFill>
                  <a:schemeClr val="bg1"/>
                </a:solidFill>
                <a:latin typeface="moonhouse" panose="02000000000000000000" pitchFamily="2" charset="0"/>
              </a:endParaRPr>
            </a:p>
          </p:txBody>
        </p:sp>
        <p:pic>
          <p:nvPicPr>
            <p:cNvPr id="10" name="图片 9"/>
            <p:cNvPicPr>
              <a:picLocks noChangeAspect="1"/>
            </p:cNvPicPr>
            <p:nvPr/>
          </p:nvPicPr>
          <p:blipFill>
            <a:blip r:embed="rId5"/>
            <a:stretch>
              <a:fillRect/>
            </a:stretch>
          </p:blipFill>
          <p:spPr>
            <a:xfrm>
              <a:off x="4571061" y="2383617"/>
              <a:ext cx="697997" cy="666330"/>
            </a:xfrm>
            <a:prstGeom prst="rect">
              <a:avLst/>
            </a:prstGeom>
          </p:spPr>
        </p:pic>
      </p:grpSp>
      <p:sp>
        <p:nvSpPr>
          <p:cNvPr id="8" name="Овал 2"/>
          <p:cNvSpPr/>
          <p:nvPr/>
        </p:nvSpPr>
        <p:spPr>
          <a:xfrm>
            <a:off x="5019666" y="1028734"/>
            <a:ext cx="2152668" cy="2152668"/>
          </a:xfrm>
          <a:prstGeom prst="ellipse">
            <a:avLst/>
          </a:prstGeom>
          <a:noFill/>
          <a:ln w="19050">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pic>
        <p:nvPicPr>
          <p:cNvPr id="5" name="图片 4"/>
          <p:cNvPicPr>
            <a:picLocks noChangeAspect="1"/>
          </p:cNvPicPr>
          <p:nvPr/>
        </p:nvPicPr>
        <p:blipFill>
          <a:blip r:embed="rId6"/>
          <a:stretch>
            <a:fillRect/>
          </a:stretch>
        </p:blipFill>
        <p:spPr>
          <a:xfrm>
            <a:off x="5316992" y="1453209"/>
            <a:ext cx="1558016" cy="1248011"/>
          </a:xfrm>
          <a:prstGeom prst="rect">
            <a:avLst/>
          </a:prstGeom>
        </p:spPr>
      </p:pic>
      <p:pic>
        <p:nvPicPr>
          <p:cNvPr id="6" name="Mark Petrie - New Ligh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30200" y="296333"/>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advClick="0" advTm="3600">
        <p14:reveal/>
      </p:transition>
    </mc:Choice>
    <mc:Fallback xmlns="">
      <p:transition spd="slow" advClick="0" advTm="3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750"/>
                                        <p:tgtEl>
                                          <p:spTgt spid="8"/>
                                        </p:tgtEl>
                                      </p:cBhvr>
                                    </p:animEffect>
                                  </p:childTnLst>
                                </p:cTn>
                              </p:par>
                            </p:childTnLst>
                          </p:cTn>
                        </p:par>
                        <p:par>
                          <p:cTn id="11" fill="hold">
                            <p:stCondLst>
                              <p:cond delay="1000"/>
                            </p:stCondLst>
                            <p:childTnLst>
                              <p:par>
                                <p:cTn id="12" presetID="50" presetClass="entr" presetSubtype="0" decel="10000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750" fill="hold"/>
                                        <p:tgtEl>
                                          <p:spTgt spid="5"/>
                                        </p:tgtEl>
                                        <p:attrNameLst>
                                          <p:attrName>ppt_w</p:attrName>
                                        </p:attrNameLst>
                                      </p:cBhvr>
                                      <p:tavLst>
                                        <p:tav tm="0">
                                          <p:val>
                                            <p:strVal val="#ppt_w+.3"/>
                                          </p:val>
                                        </p:tav>
                                        <p:tav tm="100000">
                                          <p:val>
                                            <p:strVal val="#ppt_w"/>
                                          </p:val>
                                        </p:tav>
                                      </p:tavLst>
                                    </p:anim>
                                    <p:anim calcmode="lin" valueType="num">
                                      <p:cBhvr>
                                        <p:cTn id="15" dur="750" fill="hold"/>
                                        <p:tgtEl>
                                          <p:spTgt spid="5"/>
                                        </p:tgtEl>
                                        <p:attrNameLst>
                                          <p:attrName>ppt_h</p:attrName>
                                        </p:attrNameLst>
                                      </p:cBhvr>
                                      <p:tavLst>
                                        <p:tav tm="0">
                                          <p:val>
                                            <p:strVal val="#ppt_h"/>
                                          </p:val>
                                        </p:tav>
                                        <p:tav tm="100000">
                                          <p:val>
                                            <p:strVal val="#ppt_h"/>
                                          </p:val>
                                        </p:tav>
                                      </p:tavLst>
                                    </p:anim>
                                    <p:animEffect transition="in" filter="fade">
                                      <p:cBhvr>
                                        <p:cTn id="16" dur="750"/>
                                        <p:tgtEl>
                                          <p:spTgt spid="5"/>
                                        </p:tgtEl>
                                      </p:cBhvr>
                                    </p:animEffect>
                                  </p:childTnLst>
                                </p:cTn>
                              </p:par>
                            </p:childTnLst>
                          </p:cTn>
                        </p:par>
                        <p:par>
                          <p:cTn id="17" fill="hold">
                            <p:stCondLst>
                              <p:cond delay="1750"/>
                            </p:stCondLst>
                            <p:childTnLst>
                              <p:par>
                                <p:cTn id="18" presetID="12" presetClass="entr" presetSubtype="4" fill="hold" grpId="0" nodeType="afterEffect">
                                  <p:stCondLst>
                                    <p:cond delay="0"/>
                                  </p:stCondLst>
                                  <p:iterate type="lt">
                                    <p:tmPct val="10000"/>
                                  </p:iterate>
                                  <p:childTnLst>
                                    <p:set>
                                      <p:cBhvr>
                                        <p:cTn id="19" dur="1" fill="hold">
                                          <p:stCondLst>
                                            <p:cond delay="0"/>
                                          </p:stCondLst>
                                        </p:cTn>
                                        <p:tgtEl>
                                          <p:spTgt spid="13">
                                            <p:txEl>
                                              <p:pRg st="0" end="0"/>
                                            </p:txEl>
                                          </p:spTgt>
                                        </p:tgtEl>
                                        <p:attrNameLst>
                                          <p:attrName>style.visibility</p:attrName>
                                        </p:attrNameLst>
                                      </p:cBhvr>
                                      <p:to>
                                        <p:strVal val="visible"/>
                                      </p:to>
                                    </p:set>
                                    <p:anim calcmode="lin" valueType="num">
                                      <p:cBhvr additive="base">
                                        <p:cTn id="20" dur="500"/>
                                        <p:tgtEl>
                                          <p:spTgt spid="13">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13">
                                            <p:txEl>
                                              <p:pRg st="0" end="0"/>
                                            </p:txEl>
                                          </p:spTgt>
                                        </p:tgtEl>
                                      </p:cBhvr>
                                    </p:animEffect>
                                  </p:childTnLst>
                                </p:cTn>
                              </p:par>
                            </p:childTnLst>
                          </p:cTn>
                        </p:par>
                        <p:par>
                          <p:cTn id="22" fill="hold">
                            <p:stCondLst>
                              <p:cond delay="2700"/>
                            </p:stCondLst>
                            <p:childTnLst>
                              <p:par>
                                <p:cTn id="23" presetID="26" presetClass="emph" presetSubtype="0" fill="hold" nodeType="afterEffect">
                                  <p:stCondLst>
                                    <p:cond delay="0"/>
                                  </p:stCondLst>
                                  <p:iterate type="lt">
                                    <p:tmPct val="10000"/>
                                  </p:iterate>
                                  <p:childTnLst>
                                    <p:animEffect transition="out" filter="fade">
                                      <p:cBhvr>
                                        <p:cTn id="24" dur="750" tmFilter="0, 0; .2, .5; .8, .5; 1, 0"/>
                                        <p:tgtEl>
                                          <p:spTgt spid="13">
                                            <p:txEl>
                                              <p:pRg st="0" end="0"/>
                                            </p:txEl>
                                          </p:spTgt>
                                        </p:tgtEl>
                                      </p:cBhvr>
                                    </p:animEffect>
                                    <p:animScale>
                                      <p:cBhvr>
                                        <p:cTn id="25" dur="375" autoRev="1" fill="hold"/>
                                        <p:tgtEl>
                                          <p:spTgt spid="1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hold" display="0">
                  <p:stCondLst>
                    <p:cond delay="indefinite"/>
                  </p:stCondLst>
                  <p:endCondLst>
                    <p:cond evt="onStopAudio" delay="0">
                      <p:tgtEl>
                        <p:sldTgt/>
                      </p:tgtEl>
                    </p:cond>
                  </p:endCondLst>
                </p:cTn>
                <p:tgtEl>
                  <p:spTgt spid="6"/>
                </p:tgtEl>
              </p:cMediaNode>
            </p:audio>
          </p:childTnLst>
        </p:cTn>
      </p:par>
    </p:tnLst>
    <p:bldLst>
      <p:bldP spid="13" grpId="0" build="allAtOnce"/>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7"/>
          <p:cNvSpPr>
            <a:spLocks noChangeArrowheads="1"/>
          </p:cNvSpPr>
          <p:nvPr/>
        </p:nvSpPr>
        <p:spPr bwMode="auto">
          <a:xfrm>
            <a:off x="6060815" y="3547937"/>
            <a:ext cx="70367" cy="849657"/>
          </a:xfrm>
          <a:prstGeom prst="rect">
            <a:avLst/>
          </a:prstGeom>
          <a:solidFill>
            <a:schemeClr val="bg1"/>
          </a:solidFill>
          <a:ln>
            <a:noFill/>
          </a:ln>
        </p:spPr>
        <p:txBody>
          <a:bodyPr vert="horz" wrap="square" lIns="121920" tIns="60960" rIns="121920" bIns="60960" numCol="1" anchor="t" anchorCtr="0" compatLnSpc="1"/>
          <a:lstStyle/>
          <a:p>
            <a:endParaRPr lang="id-ID" sz="2400"/>
          </a:p>
        </p:txBody>
      </p:sp>
      <p:sp>
        <p:nvSpPr>
          <p:cNvPr id="3" name="Rectangle 121"/>
          <p:cNvSpPr>
            <a:spLocks noChangeArrowheads="1"/>
          </p:cNvSpPr>
          <p:nvPr/>
        </p:nvSpPr>
        <p:spPr bwMode="auto">
          <a:xfrm>
            <a:off x="6060813" y="6116150"/>
            <a:ext cx="70374" cy="749655"/>
          </a:xfrm>
          <a:prstGeom prst="rect">
            <a:avLst/>
          </a:prstGeom>
          <a:solidFill>
            <a:schemeClr val="bg1"/>
          </a:solidFill>
          <a:ln>
            <a:noFill/>
          </a:ln>
        </p:spPr>
        <p:txBody>
          <a:bodyPr vert="horz" wrap="square" lIns="121920" tIns="60960" rIns="121920" bIns="60960" numCol="1" anchor="t" anchorCtr="0" compatLnSpc="1"/>
          <a:lstStyle/>
          <a:p>
            <a:endParaRPr lang="id-ID" sz="2400"/>
          </a:p>
        </p:txBody>
      </p:sp>
      <p:grpSp>
        <p:nvGrpSpPr>
          <p:cNvPr id="4" name="Group 1"/>
          <p:cNvGrpSpPr/>
          <p:nvPr/>
        </p:nvGrpSpPr>
        <p:grpSpPr>
          <a:xfrm>
            <a:off x="6007214" y="1992213"/>
            <a:ext cx="177565" cy="1245052"/>
            <a:chOff x="6010488" y="2172698"/>
            <a:chExt cx="171376" cy="1201750"/>
          </a:xfrm>
          <a:solidFill>
            <a:schemeClr val="bg1"/>
          </a:solidFill>
        </p:grpSpPr>
        <p:sp>
          <p:nvSpPr>
            <p:cNvPr id="5" name="Oval 6"/>
            <p:cNvSpPr>
              <a:spLocks noChangeArrowheads="1"/>
            </p:cNvSpPr>
            <p:nvPr/>
          </p:nvSpPr>
          <p:spPr bwMode="auto">
            <a:xfrm>
              <a:off x="6010488" y="2172698"/>
              <a:ext cx="171376" cy="171727"/>
            </a:xfrm>
            <a:prstGeom prst="ellipse">
              <a:avLst/>
            </a:prstGeom>
            <a:grpFill/>
            <a:ln>
              <a:noFill/>
            </a:ln>
          </p:spPr>
          <p:txBody>
            <a:bodyPr vert="horz" wrap="square" lIns="121920" tIns="60960" rIns="121920" bIns="60960" numCol="1" anchor="t" anchorCtr="0" compatLnSpc="1"/>
            <a:lstStyle/>
            <a:p>
              <a:endParaRPr lang="id-ID" sz="2400"/>
            </a:p>
          </p:txBody>
        </p:sp>
        <p:sp>
          <p:nvSpPr>
            <p:cNvPr id="6" name="Rectangle 7"/>
            <p:cNvSpPr>
              <a:spLocks noChangeArrowheads="1"/>
            </p:cNvSpPr>
            <p:nvPr/>
          </p:nvSpPr>
          <p:spPr bwMode="auto">
            <a:xfrm>
              <a:off x="6062218" y="2330348"/>
              <a:ext cx="67917" cy="1044000"/>
            </a:xfrm>
            <a:prstGeom prst="rect">
              <a:avLst/>
            </a:prstGeom>
            <a:grpFill/>
            <a:ln>
              <a:noFill/>
            </a:ln>
          </p:spPr>
          <p:txBody>
            <a:bodyPr vert="horz" wrap="square" lIns="121920" tIns="60960" rIns="121920" bIns="60960" numCol="1" anchor="t" anchorCtr="0" compatLnSpc="1"/>
            <a:lstStyle/>
            <a:p>
              <a:endParaRPr lang="id-ID" sz="2400"/>
            </a:p>
          </p:txBody>
        </p:sp>
      </p:grpSp>
      <p:grpSp>
        <p:nvGrpSpPr>
          <p:cNvPr id="7" name="Group 10"/>
          <p:cNvGrpSpPr/>
          <p:nvPr/>
        </p:nvGrpSpPr>
        <p:grpSpPr>
          <a:xfrm>
            <a:off x="5912417" y="5750446"/>
            <a:ext cx="366799" cy="365704"/>
            <a:chOff x="5918994" y="3280833"/>
            <a:chExt cx="354012" cy="352956"/>
          </a:xfrm>
          <a:solidFill>
            <a:schemeClr val="bg1"/>
          </a:solidFill>
        </p:grpSpPr>
        <p:sp>
          <p:nvSpPr>
            <p:cNvPr id="8" name="Oval 5"/>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sp>
          <p:nvSpPr>
            <p:cNvPr id="9" name="Freeform 8"/>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grpSp>
      <p:grpSp>
        <p:nvGrpSpPr>
          <p:cNvPr id="10" name="Group 118"/>
          <p:cNvGrpSpPr/>
          <p:nvPr/>
        </p:nvGrpSpPr>
        <p:grpSpPr>
          <a:xfrm>
            <a:off x="5908009" y="4384540"/>
            <a:ext cx="366799" cy="365704"/>
            <a:chOff x="5918994" y="3280833"/>
            <a:chExt cx="354012" cy="352956"/>
          </a:xfrm>
          <a:solidFill>
            <a:schemeClr val="bg1"/>
          </a:solidFill>
        </p:grpSpPr>
        <p:sp>
          <p:nvSpPr>
            <p:cNvPr id="11" name="Oval 119"/>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sp>
          <p:nvSpPr>
            <p:cNvPr id="12" name="Freeform 120"/>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grpSp>
      <p:sp>
        <p:nvSpPr>
          <p:cNvPr id="21" name="TextBox 20"/>
          <p:cNvSpPr txBox="1"/>
          <p:nvPr/>
        </p:nvSpPr>
        <p:spPr>
          <a:xfrm>
            <a:off x="5377334" y="512633"/>
            <a:ext cx="1437332" cy="834340"/>
          </a:xfrm>
          <a:prstGeom prst="rect">
            <a:avLst/>
          </a:prstGeom>
          <a:noFill/>
        </p:spPr>
        <p:txBody>
          <a:bodyPr wrap="none" lIns="135453" tIns="67727" rIns="135453" bIns="67727" rtlCol="0">
            <a:spAutoFit/>
          </a:bodyPr>
          <a:lstStyle/>
          <a:p>
            <a:pPr algn="ctr"/>
            <a:r>
              <a:rPr lang="zh-CN" altLang="en-US" sz="4535" dirty="0">
                <a:solidFill>
                  <a:schemeClr val="bg1"/>
                </a:solidFill>
                <a:latin typeface="方正尚酷简体" panose="03000509000000000000" pitchFamily="65" charset="-122"/>
                <a:ea typeface="方正尚酷简体" panose="03000509000000000000" pitchFamily="65" charset="-122"/>
              </a:rPr>
              <a:t>目录</a:t>
            </a:r>
            <a:endParaRPr lang="en-US" sz="4535" dirty="0">
              <a:solidFill>
                <a:schemeClr val="bg1"/>
              </a:solidFill>
              <a:latin typeface="方正尚酷简体" panose="03000509000000000000" pitchFamily="65" charset="-122"/>
              <a:ea typeface="方正尚酷简体" panose="03000509000000000000" pitchFamily="65" charset="-122"/>
            </a:endParaRPr>
          </a:p>
        </p:txBody>
      </p:sp>
      <p:sp>
        <p:nvSpPr>
          <p:cNvPr id="22" name="TextBox 21"/>
          <p:cNvSpPr txBox="1"/>
          <p:nvPr/>
        </p:nvSpPr>
        <p:spPr>
          <a:xfrm>
            <a:off x="5552281" y="1124760"/>
            <a:ext cx="1078259" cy="444553"/>
          </a:xfrm>
          <a:prstGeom prst="rect">
            <a:avLst/>
          </a:prstGeom>
          <a:noFill/>
        </p:spPr>
        <p:txBody>
          <a:bodyPr wrap="none" lIns="135453" tIns="67727" rIns="135453" bIns="67727" rtlCol="0">
            <a:spAutoFit/>
          </a:bodyPr>
          <a:lstStyle/>
          <a:p>
            <a:pPr algn="ctr"/>
            <a:r>
              <a:rPr lang="en-US" altLang="zh-CN" sz="2000" dirty="0">
                <a:solidFill>
                  <a:schemeClr val="bg1"/>
                </a:solidFill>
                <a:latin typeface="Nilland" panose="02000503060000020003" pitchFamily="2" charset="-122"/>
                <a:ea typeface="Nilland" panose="02000503060000020003" pitchFamily="2" charset="-122"/>
              </a:rPr>
              <a:t>Agenda</a:t>
            </a:r>
            <a:endParaRPr lang="en-US" sz="2000" dirty="0">
              <a:solidFill>
                <a:schemeClr val="bg1"/>
              </a:solidFill>
              <a:latin typeface="Nilland" panose="02000503060000020003" pitchFamily="2" charset="-122"/>
              <a:ea typeface="Nilland" panose="02000503060000020003" pitchFamily="2" charset="-122"/>
            </a:endParaRPr>
          </a:p>
        </p:txBody>
      </p:sp>
      <p:grpSp>
        <p:nvGrpSpPr>
          <p:cNvPr id="67" name="组合 66"/>
          <p:cNvGrpSpPr/>
          <p:nvPr/>
        </p:nvGrpSpPr>
        <p:grpSpPr>
          <a:xfrm>
            <a:off x="6630540" y="3008180"/>
            <a:ext cx="875331" cy="838550"/>
            <a:chOff x="5049432" y="3301916"/>
            <a:chExt cx="637429" cy="637117"/>
          </a:xfrm>
        </p:grpSpPr>
        <p:sp>
          <p:nvSpPr>
            <p:cNvPr id="14" name="Прямоугольник 13"/>
            <p:cNvSpPr/>
            <p:nvPr/>
          </p:nvSpPr>
          <p:spPr>
            <a:xfrm>
              <a:off x="5049432" y="3301916"/>
              <a:ext cx="637429" cy="637117"/>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grpSp>
          <p:nvGrpSpPr>
            <p:cNvPr id="37" name="Group 24"/>
            <p:cNvGrpSpPr>
              <a:grpSpLocks noChangeAspect="1"/>
            </p:cNvGrpSpPr>
            <p:nvPr/>
          </p:nvGrpSpPr>
          <p:grpSpPr bwMode="auto">
            <a:xfrm>
              <a:off x="5139353" y="3376399"/>
              <a:ext cx="457586" cy="487879"/>
              <a:chOff x="2613" y="1315"/>
              <a:chExt cx="574" cy="612"/>
            </a:xfrm>
            <a:solidFill>
              <a:schemeClr val="bg1"/>
            </a:solidFill>
          </p:grpSpPr>
          <p:sp>
            <p:nvSpPr>
              <p:cNvPr id="38" name="Rectangle 26"/>
              <p:cNvSpPr>
                <a:spLocks noChangeArrowheads="1"/>
              </p:cNvSpPr>
              <p:nvPr/>
            </p:nvSpPr>
            <p:spPr bwMode="auto">
              <a:xfrm>
                <a:off x="2891" y="1889"/>
                <a:ext cx="19"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9" name="Rectangle 27"/>
              <p:cNvSpPr>
                <a:spLocks noChangeArrowheads="1"/>
              </p:cNvSpPr>
              <p:nvPr/>
            </p:nvSpPr>
            <p:spPr bwMode="auto">
              <a:xfrm>
                <a:off x="2833" y="1851"/>
                <a:ext cx="10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0" name="Rectangle 28"/>
              <p:cNvSpPr>
                <a:spLocks noChangeArrowheads="1"/>
              </p:cNvSpPr>
              <p:nvPr/>
            </p:nvSpPr>
            <p:spPr bwMode="auto">
              <a:xfrm>
                <a:off x="2814" y="1813"/>
                <a:ext cx="173"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1" name="Freeform 29"/>
              <p:cNvSpPr/>
              <p:nvPr/>
            </p:nvSpPr>
            <p:spPr bwMode="auto">
              <a:xfrm>
                <a:off x="2958" y="1468"/>
                <a:ext cx="229" cy="459"/>
              </a:xfrm>
              <a:custGeom>
                <a:avLst/>
                <a:gdLst>
                  <a:gd name="T0" fmla="*/ 8 w 96"/>
                  <a:gd name="T1" fmla="*/ 192 h 192"/>
                  <a:gd name="T2" fmla="*/ 0 w 96"/>
                  <a:gd name="T3" fmla="*/ 192 h 192"/>
                  <a:gd name="T4" fmla="*/ 0 w 96"/>
                  <a:gd name="T5" fmla="*/ 160 h 192"/>
                  <a:gd name="T6" fmla="*/ 8 w 96"/>
                  <a:gd name="T7" fmla="*/ 160 h 192"/>
                  <a:gd name="T8" fmla="*/ 8 w 96"/>
                  <a:gd name="T9" fmla="*/ 96 h 192"/>
                  <a:gd name="T10" fmla="*/ 24 w 96"/>
                  <a:gd name="T11" fmla="*/ 80 h 192"/>
                  <a:gd name="T12" fmla="*/ 58 w 96"/>
                  <a:gd name="T13" fmla="*/ 80 h 192"/>
                  <a:gd name="T14" fmla="*/ 88 w 96"/>
                  <a:gd name="T15" fmla="*/ 31 h 192"/>
                  <a:gd name="T16" fmla="*/ 88 w 96"/>
                  <a:gd name="T17" fmla="*/ 0 h 192"/>
                  <a:gd name="T18" fmla="*/ 96 w 96"/>
                  <a:gd name="T19" fmla="*/ 0 h 192"/>
                  <a:gd name="T20" fmla="*/ 96 w 96"/>
                  <a:gd name="T21" fmla="*/ 33 h 192"/>
                  <a:gd name="T22" fmla="*/ 62 w 96"/>
                  <a:gd name="T23" fmla="*/ 88 h 192"/>
                  <a:gd name="T24" fmla="*/ 24 w 96"/>
                  <a:gd name="T25" fmla="*/ 88 h 192"/>
                  <a:gd name="T26" fmla="*/ 16 w 96"/>
                  <a:gd name="T27" fmla="*/ 96 h 192"/>
                  <a:gd name="T28" fmla="*/ 16 w 96"/>
                  <a:gd name="T29" fmla="*/ 168 h 192"/>
                  <a:gd name="T30" fmla="*/ 8 w 96"/>
                  <a:gd name="T31" fmla="*/ 168 h 192"/>
                  <a:gd name="T32" fmla="*/ 8 w 96"/>
                  <a:gd name="T3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92">
                    <a:moveTo>
                      <a:pt x="8" y="192"/>
                    </a:moveTo>
                    <a:cubicBezTo>
                      <a:pt x="0" y="192"/>
                      <a:pt x="0" y="192"/>
                      <a:pt x="0" y="192"/>
                    </a:cubicBezTo>
                    <a:cubicBezTo>
                      <a:pt x="0" y="160"/>
                      <a:pt x="0" y="160"/>
                      <a:pt x="0" y="160"/>
                    </a:cubicBezTo>
                    <a:cubicBezTo>
                      <a:pt x="8" y="160"/>
                      <a:pt x="8" y="160"/>
                      <a:pt x="8" y="160"/>
                    </a:cubicBezTo>
                    <a:cubicBezTo>
                      <a:pt x="8" y="96"/>
                      <a:pt x="8" y="96"/>
                      <a:pt x="8" y="96"/>
                    </a:cubicBezTo>
                    <a:cubicBezTo>
                      <a:pt x="8" y="87"/>
                      <a:pt x="15" y="80"/>
                      <a:pt x="24" y="80"/>
                    </a:cubicBezTo>
                    <a:cubicBezTo>
                      <a:pt x="58" y="80"/>
                      <a:pt x="58" y="80"/>
                      <a:pt x="58" y="80"/>
                    </a:cubicBezTo>
                    <a:cubicBezTo>
                      <a:pt x="88" y="31"/>
                      <a:pt x="88" y="31"/>
                      <a:pt x="88" y="31"/>
                    </a:cubicBezTo>
                    <a:cubicBezTo>
                      <a:pt x="88" y="0"/>
                      <a:pt x="88" y="0"/>
                      <a:pt x="88" y="0"/>
                    </a:cubicBezTo>
                    <a:cubicBezTo>
                      <a:pt x="96" y="0"/>
                      <a:pt x="96" y="0"/>
                      <a:pt x="96" y="0"/>
                    </a:cubicBezTo>
                    <a:cubicBezTo>
                      <a:pt x="96" y="33"/>
                      <a:pt x="96" y="33"/>
                      <a:pt x="96" y="33"/>
                    </a:cubicBezTo>
                    <a:cubicBezTo>
                      <a:pt x="62" y="88"/>
                      <a:pt x="62" y="88"/>
                      <a:pt x="62" y="88"/>
                    </a:cubicBezTo>
                    <a:cubicBezTo>
                      <a:pt x="24" y="88"/>
                      <a:pt x="24" y="88"/>
                      <a:pt x="24" y="88"/>
                    </a:cubicBezTo>
                    <a:cubicBezTo>
                      <a:pt x="20" y="88"/>
                      <a:pt x="16" y="92"/>
                      <a:pt x="16" y="96"/>
                    </a:cubicBezTo>
                    <a:cubicBezTo>
                      <a:pt x="16" y="168"/>
                      <a:pt x="16" y="168"/>
                      <a:pt x="16" y="168"/>
                    </a:cubicBezTo>
                    <a:cubicBezTo>
                      <a:pt x="8" y="168"/>
                      <a:pt x="8" y="168"/>
                      <a:pt x="8" y="168"/>
                    </a:cubicBezTo>
                    <a:lnTo>
                      <a:pt x="8"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30"/>
              <p:cNvSpPr/>
              <p:nvPr/>
            </p:nvSpPr>
            <p:spPr bwMode="auto">
              <a:xfrm>
                <a:off x="2977" y="1521"/>
                <a:ext cx="151" cy="100"/>
              </a:xfrm>
              <a:custGeom>
                <a:avLst/>
                <a:gdLst>
                  <a:gd name="T0" fmla="*/ 91 w 151"/>
                  <a:gd name="T1" fmla="*/ 100 h 100"/>
                  <a:gd name="T2" fmla="*/ 0 w 151"/>
                  <a:gd name="T3" fmla="*/ 100 h 100"/>
                  <a:gd name="T4" fmla="*/ 0 w 151"/>
                  <a:gd name="T5" fmla="*/ 81 h 100"/>
                  <a:gd name="T6" fmla="*/ 81 w 151"/>
                  <a:gd name="T7" fmla="*/ 81 h 100"/>
                  <a:gd name="T8" fmla="*/ 136 w 151"/>
                  <a:gd name="T9" fmla="*/ 0 h 100"/>
                  <a:gd name="T10" fmla="*/ 151 w 151"/>
                  <a:gd name="T11" fmla="*/ 9 h 100"/>
                  <a:gd name="T12" fmla="*/ 91 w 151"/>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51" h="100">
                    <a:moveTo>
                      <a:pt x="91" y="100"/>
                    </a:moveTo>
                    <a:lnTo>
                      <a:pt x="0" y="100"/>
                    </a:lnTo>
                    <a:lnTo>
                      <a:pt x="0" y="81"/>
                    </a:lnTo>
                    <a:lnTo>
                      <a:pt x="81" y="81"/>
                    </a:lnTo>
                    <a:lnTo>
                      <a:pt x="136" y="0"/>
                    </a:lnTo>
                    <a:lnTo>
                      <a:pt x="151" y="9"/>
                    </a:lnTo>
                    <a:lnTo>
                      <a:pt x="91"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31"/>
              <p:cNvSpPr/>
              <p:nvPr/>
            </p:nvSpPr>
            <p:spPr bwMode="auto">
              <a:xfrm>
                <a:off x="2673" y="1521"/>
                <a:ext cx="151" cy="100"/>
              </a:xfrm>
              <a:custGeom>
                <a:avLst/>
                <a:gdLst>
                  <a:gd name="T0" fmla="*/ 151 w 151"/>
                  <a:gd name="T1" fmla="*/ 100 h 100"/>
                  <a:gd name="T2" fmla="*/ 60 w 151"/>
                  <a:gd name="T3" fmla="*/ 100 h 100"/>
                  <a:gd name="T4" fmla="*/ 0 w 151"/>
                  <a:gd name="T5" fmla="*/ 9 h 100"/>
                  <a:gd name="T6" fmla="*/ 14 w 151"/>
                  <a:gd name="T7" fmla="*/ 0 h 100"/>
                  <a:gd name="T8" fmla="*/ 69 w 151"/>
                  <a:gd name="T9" fmla="*/ 81 h 100"/>
                  <a:gd name="T10" fmla="*/ 151 w 151"/>
                  <a:gd name="T11" fmla="*/ 81 h 100"/>
                  <a:gd name="T12" fmla="*/ 151 w 151"/>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51" h="100">
                    <a:moveTo>
                      <a:pt x="151" y="100"/>
                    </a:moveTo>
                    <a:lnTo>
                      <a:pt x="60" y="100"/>
                    </a:lnTo>
                    <a:lnTo>
                      <a:pt x="0" y="9"/>
                    </a:lnTo>
                    <a:lnTo>
                      <a:pt x="14" y="0"/>
                    </a:lnTo>
                    <a:lnTo>
                      <a:pt x="69" y="81"/>
                    </a:lnTo>
                    <a:lnTo>
                      <a:pt x="151" y="81"/>
                    </a:lnTo>
                    <a:lnTo>
                      <a:pt x="151"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32"/>
              <p:cNvSpPr/>
              <p:nvPr/>
            </p:nvSpPr>
            <p:spPr bwMode="auto">
              <a:xfrm>
                <a:off x="2613" y="1468"/>
                <a:ext cx="230" cy="459"/>
              </a:xfrm>
              <a:custGeom>
                <a:avLst/>
                <a:gdLst>
                  <a:gd name="T0" fmla="*/ 96 w 96"/>
                  <a:gd name="T1" fmla="*/ 192 h 192"/>
                  <a:gd name="T2" fmla="*/ 88 w 96"/>
                  <a:gd name="T3" fmla="*/ 192 h 192"/>
                  <a:gd name="T4" fmla="*/ 88 w 96"/>
                  <a:gd name="T5" fmla="*/ 168 h 192"/>
                  <a:gd name="T6" fmla="*/ 80 w 96"/>
                  <a:gd name="T7" fmla="*/ 168 h 192"/>
                  <a:gd name="T8" fmla="*/ 80 w 96"/>
                  <a:gd name="T9" fmla="*/ 96 h 192"/>
                  <a:gd name="T10" fmla="*/ 72 w 96"/>
                  <a:gd name="T11" fmla="*/ 88 h 192"/>
                  <a:gd name="T12" fmla="*/ 34 w 96"/>
                  <a:gd name="T13" fmla="*/ 88 h 192"/>
                  <a:gd name="T14" fmla="*/ 0 w 96"/>
                  <a:gd name="T15" fmla="*/ 33 h 192"/>
                  <a:gd name="T16" fmla="*/ 0 w 96"/>
                  <a:gd name="T17" fmla="*/ 0 h 192"/>
                  <a:gd name="T18" fmla="*/ 8 w 96"/>
                  <a:gd name="T19" fmla="*/ 0 h 192"/>
                  <a:gd name="T20" fmla="*/ 8 w 96"/>
                  <a:gd name="T21" fmla="*/ 31 h 192"/>
                  <a:gd name="T22" fmla="*/ 38 w 96"/>
                  <a:gd name="T23" fmla="*/ 80 h 192"/>
                  <a:gd name="T24" fmla="*/ 72 w 96"/>
                  <a:gd name="T25" fmla="*/ 80 h 192"/>
                  <a:gd name="T26" fmla="*/ 88 w 96"/>
                  <a:gd name="T27" fmla="*/ 96 h 192"/>
                  <a:gd name="T28" fmla="*/ 88 w 96"/>
                  <a:gd name="T29" fmla="*/ 160 h 192"/>
                  <a:gd name="T30" fmla="*/ 96 w 96"/>
                  <a:gd name="T31" fmla="*/ 160 h 192"/>
                  <a:gd name="T32" fmla="*/ 96 w 96"/>
                  <a:gd name="T3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92">
                    <a:moveTo>
                      <a:pt x="96" y="192"/>
                    </a:moveTo>
                    <a:cubicBezTo>
                      <a:pt x="88" y="192"/>
                      <a:pt x="88" y="192"/>
                      <a:pt x="88" y="192"/>
                    </a:cubicBezTo>
                    <a:cubicBezTo>
                      <a:pt x="88" y="168"/>
                      <a:pt x="88" y="168"/>
                      <a:pt x="88" y="168"/>
                    </a:cubicBezTo>
                    <a:cubicBezTo>
                      <a:pt x="80" y="168"/>
                      <a:pt x="80" y="168"/>
                      <a:pt x="80" y="168"/>
                    </a:cubicBezTo>
                    <a:cubicBezTo>
                      <a:pt x="80" y="96"/>
                      <a:pt x="80" y="96"/>
                      <a:pt x="80" y="96"/>
                    </a:cubicBezTo>
                    <a:cubicBezTo>
                      <a:pt x="80" y="92"/>
                      <a:pt x="76" y="88"/>
                      <a:pt x="72" y="88"/>
                    </a:cubicBezTo>
                    <a:cubicBezTo>
                      <a:pt x="34" y="88"/>
                      <a:pt x="34" y="88"/>
                      <a:pt x="34" y="88"/>
                    </a:cubicBezTo>
                    <a:cubicBezTo>
                      <a:pt x="0" y="33"/>
                      <a:pt x="0" y="33"/>
                      <a:pt x="0" y="33"/>
                    </a:cubicBezTo>
                    <a:cubicBezTo>
                      <a:pt x="0" y="0"/>
                      <a:pt x="0" y="0"/>
                      <a:pt x="0" y="0"/>
                    </a:cubicBezTo>
                    <a:cubicBezTo>
                      <a:pt x="8" y="0"/>
                      <a:pt x="8" y="0"/>
                      <a:pt x="8" y="0"/>
                    </a:cubicBezTo>
                    <a:cubicBezTo>
                      <a:pt x="8" y="31"/>
                      <a:pt x="8" y="31"/>
                      <a:pt x="8" y="31"/>
                    </a:cubicBezTo>
                    <a:cubicBezTo>
                      <a:pt x="38" y="80"/>
                      <a:pt x="38" y="80"/>
                      <a:pt x="38" y="80"/>
                    </a:cubicBezTo>
                    <a:cubicBezTo>
                      <a:pt x="72" y="80"/>
                      <a:pt x="72" y="80"/>
                      <a:pt x="72" y="80"/>
                    </a:cubicBezTo>
                    <a:cubicBezTo>
                      <a:pt x="81" y="80"/>
                      <a:pt x="88" y="87"/>
                      <a:pt x="88" y="96"/>
                    </a:cubicBezTo>
                    <a:cubicBezTo>
                      <a:pt x="88" y="160"/>
                      <a:pt x="88" y="160"/>
                      <a:pt x="88" y="160"/>
                    </a:cubicBezTo>
                    <a:cubicBezTo>
                      <a:pt x="96" y="160"/>
                      <a:pt x="96" y="160"/>
                      <a:pt x="96" y="160"/>
                    </a:cubicBezTo>
                    <a:lnTo>
                      <a:pt x="96"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Rectangle 33"/>
              <p:cNvSpPr>
                <a:spLocks noChangeArrowheads="1"/>
              </p:cNvSpPr>
              <p:nvPr/>
            </p:nvSpPr>
            <p:spPr bwMode="auto">
              <a:xfrm>
                <a:off x="2843" y="1564"/>
                <a:ext cx="115"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6" name="Rectangle 34"/>
              <p:cNvSpPr>
                <a:spLocks noChangeArrowheads="1"/>
              </p:cNvSpPr>
              <p:nvPr/>
            </p:nvSpPr>
            <p:spPr bwMode="auto">
              <a:xfrm>
                <a:off x="2843" y="1602"/>
                <a:ext cx="115"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7" name="Rectangle 35"/>
              <p:cNvSpPr>
                <a:spLocks noChangeArrowheads="1"/>
              </p:cNvSpPr>
              <p:nvPr/>
            </p:nvSpPr>
            <p:spPr bwMode="auto">
              <a:xfrm>
                <a:off x="2843" y="1640"/>
                <a:ext cx="115"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8" name="Freeform 36"/>
              <p:cNvSpPr/>
              <p:nvPr/>
            </p:nvSpPr>
            <p:spPr bwMode="auto">
              <a:xfrm>
                <a:off x="2862" y="1573"/>
                <a:ext cx="77" cy="125"/>
              </a:xfrm>
              <a:custGeom>
                <a:avLst/>
                <a:gdLst>
                  <a:gd name="T0" fmla="*/ 53 w 77"/>
                  <a:gd name="T1" fmla="*/ 125 h 125"/>
                  <a:gd name="T2" fmla="*/ 24 w 77"/>
                  <a:gd name="T3" fmla="*/ 125 h 125"/>
                  <a:gd name="T4" fmla="*/ 0 w 77"/>
                  <a:gd name="T5" fmla="*/ 79 h 125"/>
                  <a:gd name="T6" fmla="*/ 0 w 77"/>
                  <a:gd name="T7" fmla="*/ 0 h 125"/>
                  <a:gd name="T8" fmla="*/ 19 w 77"/>
                  <a:gd name="T9" fmla="*/ 0 h 125"/>
                  <a:gd name="T10" fmla="*/ 19 w 77"/>
                  <a:gd name="T11" fmla="*/ 75 h 125"/>
                  <a:gd name="T12" fmla="*/ 34 w 77"/>
                  <a:gd name="T13" fmla="*/ 106 h 125"/>
                  <a:gd name="T14" fmla="*/ 43 w 77"/>
                  <a:gd name="T15" fmla="*/ 106 h 125"/>
                  <a:gd name="T16" fmla="*/ 58 w 77"/>
                  <a:gd name="T17" fmla="*/ 75 h 125"/>
                  <a:gd name="T18" fmla="*/ 58 w 77"/>
                  <a:gd name="T19" fmla="*/ 0 h 125"/>
                  <a:gd name="T20" fmla="*/ 77 w 77"/>
                  <a:gd name="T21" fmla="*/ 0 h 125"/>
                  <a:gd name="T22" fmla="*/ 77 w 77"/>
                  <a:gd name="T23" fmla="*/ 79 h 125"/>
                  <a:gd name="T24" fmla="*/ 53 w 77"/>
                  <a:gd name="T25"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25">
                    <a:moveTo>
                      <a:pt x="53" y="125"/>
                    </a:moveTo>
                    <a:lnTo>
                      <a:pt x="24" y="125"/>
                    </a:lnTo>
                    <a:lnTo>
                      <a:pt x="0" y="79"/>
                    </a:lnTo>
                    <a:lnTo>
                      <a:pt x="0" y="0"/>
                    </a:lnTo>
                    <a:lnTo>
                      <a:pt x="19" y="0"/>
                    </a:lnTo>
                    <a:lnTo>
                      <a:pt x="19" y="75"/>
                    </a:lnTo>
                    <a:lnTo>
                      <a:pt x="34" y="106"/>
                    </a:lnTo>
                    <a:lnTo>
                      <a:pt x="43" y="106"/>
                    </a:lnTo>
                    <a:lnTo>
                      <a:pt x="58" y="75"/>
                    </a:lnTo>
                    <a:lnTo>
                      <a:pt x="58" y="0"/>
                    </a:lnTo>
                    <a:lnTo>
                      <a:pt x="77" y="0"/>
                    </a:lnTo>
                    <a:lnTo>
                      <a:pt x="77" y="79"/>
                    </a:lnTo>
                    <a:lnTo>
                      <a:pt x="53"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Rectangle 37"/>
              <p:cNvSpPr>
                <a:spLocks noChangeArrowheads="1"/>
              </p:cNvSpPr>
              <p:nvPr/>
            </p:nvSpPr>
            <p:spPr bwMode="auto">
              <a:xfrm>
                <a:off x="2891" y="1430"/>
                <a:ext cx="19"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0" name="Oval 38"/>
              <p:cNvSpPr>
                <a:spLocks noChangeArrowheads="1"/>
              </p:cNvSpPr>
              <p:nvPr/>
            </p:nvSpPr>
            <p:spPr bwMode="auto">
              <a:xfrm>
                <a:off x="2881" y="1411"/>
                <a:ext cx="39" cy="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39"/>
              <p:cNvSpPr>
                <a:spLocks noEditPoints="1"/>
              </p:cNvSpPr>
              <p:nvPr/>
            </p:nvSpPr>
            <p:spPr bwMode="auto">
              <a:xfrm>
                <a:off x="2872" y="1401"/>
                <a:ext cx="57" cy="5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8"/>
                    </a:moveTo>
                    <a:cubicBezTo>
                      <a:pt x="10" y="8"/>
                      <a:pt x="8" y="10"/>
                      <a:pt x="8" y="12"/>
                    </a:cubicBezTo>
                    <a:cubicBezTo>
                      <a:pt x="8" y="14"/>
                      <a:pt x="10"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2" name="Freeform 40"/>
              <p:cNvSpPr/>
              <p:nvPr/>
            </p:nvSpPr>
            <p:spPr bwMode="auto">
              <a:xfrm>
                <a:off x="2786" y="1315"/>
                <a:ext cx="229" cy="230"/>
              </a:xfrm>
              <a:custGeom>
                <a:avLst/>
                <a:gdLst>
                  <a:gd name="T0" fmla="*/ 72 w 96"/>
                  <a:gd name="T1" fmla="*/ 96 h 96"/>
                  <a:gd name="T2" fmla="*/ 64 w 96"/>
                  <a:gd name="T3" fmla="*/ 96 h 96"/>
                  <a:gd name="T4" fmla="*/ 75 w 96"/>
                  <a:gd name="T5" fmla="*/ 76 h 96"/>
                  <a:gd name="T6" fmla="*/ 88 w 96"/>
                  <a:gd name="T7" fmla="*/ 48 h 96"/>
                  <a:gd name="T8" fmla="*/ 48 w 96"/>
                  <a:gd name="T9" fmla="*/ 8 h 96"/>
                  <a:gd name="T10" fmla="*/ 8 w 96"/>
                  <a:gd name="T11" fmla="*/ 48 h 96"/>
                  <a:gd name="T12" fmla="*/ 21 w 96"/>
                  <a:gd name="T13" fmla="*/ 76 h 96"/>
                  <a:gd name="T14" fmla="*/ 32 w 96"/>
                  <a:gd name="T15" fmla="*/ 96 h 96"/>
                  <a:gd name="T16" fmla="*/ 24 w 96"/>
                  <a:gd name="T17" fmla="*/ 96 h 96"/>
                  <a:gd name="T18" fmla="*/ 16 w 96"/>
                  <a:gd name="T19" fmla="*/ 82 h 96"/>
                  <a:gd name="T20" fmla="*/ 0 w 96"/>
                  <a:gd name="T21" fmla="*/ 48 h 96"/>
                  <a:gd name="T22" fmla="*/ 48 w 96"/>
                  <a:gd name="T23" fmla="*/ 0 h 96"/>
                  <a:gd name="T24" fmla="*/ 96 w 96"/>
                  <a:gd name="T25" fmla="*/ 48 h 96"/>
                  <a:gd name="T26" fmla="*/ 80 w 96"/>
                  <a:gd name="T27" fmla="*/ 82 h 96"/>
                  <a:gd name="T28" fmla="*/ 72 w 96"/>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72" y="96"/>
                    </a:moveTo>
                    <a:cubicBezTo>
                      <a:pt x="64" y="96"/>
                      <a:pt x="64" y="96"/>
                      <a:pt x="64" y="96"/>
                    </a:cubicBezTo>
                    <a:cubicBezTo>
                      <a:pt x="64" y="88"/>
                      <a:pt x="69" y="82"/>
                      <a:pt x="75" y="76"/>
                    </a:cubicBezTo>
                    <a:cubicBezTo>
                      <a:pt x="81" y="69"/>
                      <a:pt x="88" y="62"/>
                      <a:pt x="88" y="48"/>
                    </a:cubicBezTo>
                    <a:cubicBezTo>
                      <a:pt x="88" y="26"/>
                      <a:pt x="70" y="8"/>
                      <a:pt x="48" y="8"/>
                    </a:cubicBezTo>
                    <a:cubicBezTo>
                      <a:pt x="26" y="8"/>
                      <a:pt x="8" y="26"/>
                      <a:pt x="8" y="48"/>
                    </a:cubicBezTo>
                    <a:cubicBezTo>
                      <a:pt x="8" y="62"/>
                      <a:pt x="15" y="69"/>
                      <a:pt x="21" y="76"/>
                    </a:cubicBezTo>
                    <a:cubicBezTo>
                      <a:pt x="27" y="82"/>
                      <a:pt x="32" y="88"/>
                      <a:pt x="32" y="96"/>
                    </a:cubicBezTo>
                    <a:cubicBezTo>
                      <a:pt x="24" y="96"/>
                      <a:pt x="24" y="96"/>
                      <a:pt x="24" y="96"/>
                    </a:cubicBezTo>
                    <a:cubicBezTo>
                      <a:pt x="24" y="92"/>
                      <a:pt x="20" y="87"/>
                      <a:pt x="16" y="82"/>
                    </a:cubicBezTo>
                    <a:cubicBezTo>
                      <a:pt x="9" y="75"/>
                      <a:pt x="0" y="66"/>
                      <a:pt x="0" y="48"/>
                    </a:cubicBezTo>
                    <a:cubicBezTo>
                      <a:pt x="0" y="22"/>
                      <a:pt x="22" y="0"/>
                      <a:pt x="48" y="0"/>
                    </a:cubicBezTo>
                    <a:cubicBezTo>
                      <a:pt x="74" y="0"/>
                      <a:pt x="96" y="22"/>
                      <a:pt x="96" y="48"/>
                    </a:cubicBezTo>
                    <a:cubicBezTo>
                      <a:pt x="96" y="66"/>
                      <a:pt x="87" y="75"/>
                      <a:pt x="80" y="82"/>
                    </a:cubicBezTo>
                    <a:cubicBezTo>
                      <a:pt x="76" y="87"/>
                      <a:pt x="72" y="92"/>
                      <a:pt x="7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3" name="Freeform 41"/>
              <p:cNvSpPr>
                <a:spLocks noEditPoints="1"/>
              </p:cNvSpPr>
              <p:nvPr/>
            </p:nvSpPr>
            <p:spPr bwMode="auto">
              <a:xfrm>
                <a:off x="2613" y="1430"/>
                <a:ext cx="77" cy="7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4" name="Freeform 42"/>
              <p:cNvSpPr>
                <a:spLocks noEditPoints="1"/>
              </p:cNvSpPr>
              <p:nvPr/>
            </p:nvSpPr>
            <p:spPr bwMode="auto">
              <a:xfrm>
                <a:off x="3111" y="1430"/>
                <a:ext cx="76" cy="7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0"/>
                      <a:pt x="12" y="24"/>
                      <a:pt x="16" y="24"/>
                    </a:cubicBezTo>
                    <a:cubicBezTo>
                      <a:pt x="20" y="24"/>
                      <a:pt x="24" y="20"/>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5" name="Rectangle 43"/>
              <p:cNvSpPr>
                <a:spLocks noChangeArrowheads="1"/>
              </p:cNvSpPr>
              <p:nvPr/>
            </p:nvSpPr>
            <p:spPr bwMode="auto">
              <a:xfrm>
                <a:off x="3015" y="173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6" name="Rectangle 44"/>
              <p:cNvSpPr>
                <a:spLocks noChangeArrowheads="1"/>
              </p:cNvSpPr>
              <p:nvPr/>
            </p:nvSpPr>
            <p:spPr bwMode="auto">
              <a:xfrm>
                <a:off x="3015" y="1774"/>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7" name="Rectangle 45"/>
              <p:cNvSpPr>
                <a:spLocks noChangeArrowheads="1"/>
              </p:cNvSpPr>
              <p:nvPr/>
            </p:nvSpPr>
            <p:spPr bwMode="auto">
              <a:xfrm>
                <a:off x="3015" y="1813"/>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8" name="Rectangle 46"/>
              <p:cNvSpPr>
                <a:spLocks noChangeArrowheads="1"/>
              </p:cNvSpPr>
              <p:nvPr/>
            </p:nvSpPr>
            <p:spPr bwMode="auto">
              <a:xfrm>
                <a:off x="2766" y="1736"/>
                <a:ext cx="2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9" name="Rectangle 47"/>
              <p:cNvSpPr>
                <a:spLocks noChangeArrowheads="1"/>
              </p:cNvSpPr>
              <p:nvPr/>
            </p:nvSpPr>
            <p:spPr bwMode="auto">
              <a:xfrm>
                <a:off x="2766" y="1774"/>
                <a:ext cx="2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60" name="Rectangle 48"/>
              <p:cNvSpPr>
                <a:spLocks noChangeArrowheads="1"/>
              </p:cNvSpPr>
              <p:nvPr/>
            </p:nvSpPr>
            <p:spPr bwMode="auto">
              <a:xfrm>
                <a:off x="2766" y="1813"/>
                <a:ext cx="2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grpSp>
        <p:nvGrpSpPr>
          <p:cNvPr id="64" name="组合 63"/>
          <p:cNvGrpSpPr/>
          <p:nvPr/>
        </p:nvGrpSpPr>
        <p:grpSpPr>
          <a:xfrm>
            <a:off x="7746709" y="2943709"/>
            <a:ext cx="2160765" cy="887392"/>
            <a:chOff x="1729571" y="2191260"/>
            <a:chExt cx="1620574" cy="665544"/>
          </a:xfrm>
        </p:grpSpPr>
        <p:sp>
          <p:nvSpPr>
            <p:cNvPr id="65" name="TextBox 3"/>
            <p:cNvSpPr txBox="1"/>
            <p:nvPr/>
          </p:nvSpPr>
          <p:spPr>
            <a:xfrm>
              <a:off x="1729571" y="2191260"/>
              <a:ext cx="1576393" cy="500090"/>
            </a:xfrm>
            <a:prstGeom prst="rect">
              <a:avLst/>
            </a:prstGeom>
            <a:noFill/>
          </p:spPr>
          <p:txBody>
            <a:bodyPr wrap="none" rtlCol="0">
              <a:spAutoFit/>
            </a:bodyPr>
            <a:lstStyle/>
            <a:p>
              <a:r>
                <a:rPr lang="zh-CN" altLang="en-US" sz="3735" dirty="0">
                  <a:solidFill>
                    <a:schemeClr val="bg1"/>
                  </a:solidFill>
                  <a:ea typeface="方正尚酷简体" panose="03000509000000000000" pitchFamily="65" charset="-122"/>
                </a:rPr>
                <a:t>开发团队</a:t>
              </a:r>
              <a:endParaRPr lang="ru-RU" sz="3735" dirty="0">
                <a:solidFill>
                  <a:schemeClr val="bg1"/>
                </a:solidFill>
                <a:ea typeface="方正尚酷简体" panose="03000509000000000000" pitchFamily="65" charset="-122"/>
              </a:endParaRPr>
            </a:p>
          </p:txBody>
        </p:sp>
        <p:sp>
          <p:nvSpPr>
            <p:cNvPr id="66" name="TextBox 3"/>
            <p:cNvSpPr txBox="1"/>
            <p:nvPr/>
          </p:nvSpPr>
          <p:spPr>
            <a:xfrm>
              <a:off x="1729571" y="2572062"/>
              <a:ext cx="1620574" cy="284742"/>
            </a:xfrm>
            <a:prstGeom prst="rect">
              <a:avLst/>
            </a:prstGeom>
            <a:noFill/>
          </p:spPr>
          <p:txBody>
            <a:bodyPr wrap="square" rtlCol="0">
              <a:spAutoFit/>
            </a:bodyPr>
            <a:lstStyle/>
            <a:p>
              <a:r>
                <a:rPr lang="en-US" altLang="zh-CN" sz="1865" dirty="0">
                  <a:solidFill>
                    <a:schemeClr val="bg1"/>
                  </a:solidFill>
                  <a:latin typeface="Nilland" panose="02000503060000020003" pitchFamily="2" charset="-122"/>
                  <a:ea typeface="Nilland" panose="02000503060000020003" pitchFamily="2" charset="-122"/>
                </a:rPr>
                <a:t>About us</a:t>
              </a:r>
            </a:p>
          </p:txBody>
        </p:sp>
      </p:grpSp>
      <p:grpSp>
        <p:nvGrpSpPr>
          <p:cNvPr id="69" name="组合 68"/>
          <p:cNvGrpSpPr/>
          <p:nvPr/>
        </p:nvGrpSpPr>
        <p:grpSpPr>
          <a:xfrm>
            <a:off x="4690245" y="4189876"/>
            <a:ext cx="862036" cy="861615"/>
            <a:chOff x="3406338" y="1035423"/>
            <a:chExt cx="646527" cy="646211"/>
          </a:xfrm>
        </p:grpSpPr>
        <p:sp>
          <p:nvSpPr>
            <p:cNvPr id="70" name="Прямоугольник 18"/>
            <p:cNvSpPr/>
            <p:nvPr/>
          </p:nvSpPr>
          <p:spPr>
            <a:xfrm>
              <a:off x="3406338" y="1035423"/>
              <a:ext cx="646527" cy="646211"/>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grpSp>
          <p:nvGrpSpPr>
            <p:cNvPr id="71" name="Group 84"/>
            <p:cNvGrpSpPr>
              <a:grpSpLocks noChangeAspect="1"/>
            </p:cNvGrpSpPr>
            <p:nvPr/>
          </p:nvGrpSpPr>
          <p:grpSpPr bwMode="auto">
            <a:xfrm>
              <a:off x="3482474" y="1114846"/>
              <a:ext cx="487363" cy="487363"/>
              <a:chOff x="2574" y="1315"/>
              <a:chExt cx="612" cy="612"/>
            </a:xfrm>
            <a:solidFill>
              <a:schemeClr val="bg1"/>
            </a:solidFill>
          </p:grpSpPr>
          <p:sp>
            <p:nvSpPr>
              <p:cNvPr id="72" name="Freeform 86"/>
              <p:cNvSpPr/>
              <p:nvPr/>
            </p:nvSpPr>
            <p:spPr bwMode="auto">
              <a:xfrm>
                <a:off x="2574" y="1506"/>
                <a:ext cx="230" cy="364"/>
              </a:xfrm>
              <a:custGeom>
                <a:avLst/>
                <a:gdLst>
                  <a:gd name="T0" fmla="*/ 96 w 96"/>
                  <a:gd name="T1" fmla="*/ 152 h 152"/>
                  <a:gd name="T2" fmla="*/ 44 w 96"/>
                  <a:gd name="T3" fmla="*/ 152 h 152"/>
                  <a:gd name="T4" fmla="*/ 44 w 96"/>
                  <a:gd name="T5" fmla="*/ 140 h 152"/>
                  <a:gd name="T6" fmla="*/ 37 w 96"/>
                  <a:gd name="T7" fmla="*/ 127 h 152"/>
                  <a:gd name="T8" fmla="*/ 9 w 96"/>
                  <a:gd name="T9" fmla="*/ 99 h 152"/>
                  <a:gd name="T10" fmla="*/ 0 w 96"/>
                  <a:gd name="T11" fmla="*/ 80 h 152"/>
                  <a:gd name="T12" fmla="*/ 0 w 96"/>
                  <a:gd name="T13" fmla="*/ 16 h 152"/>
                  <a:gd name="T14" fmla="*/ 16 w 96"/>
                  <a:gd name="T15" fmla="*/ 0 h 152"/>
                  <a:gd name="T16" fmla="*/ 32 w 96"/>
                  <a:gd name="T17" fmla="*/ 16 h 152"/>
                  <a:gd name="T18" fmla="*/ 32 w 96"/>
                  <a:gd name="T19" fmla="*/ 48 h 152"/>
                  <a:gd name="T20" fmla="*/ 24 w 96"/>
                  <a:gd name="T21" fmla="*/ 48 h 152"/>
                  <a:gd name="T22" fmla="*/ 24 w 96"/>
                  <a:gd name="T23" fmla="*/ 16 h 152"/>
                  <a:gd name="T24" fmla="*/ 16 w 96"/>
                  <a:gd name="T25" fmla="*/ 8 h 152"/>
                  <a:gd name="T26" fmla="*/ 8 w 96"/>
                  <a:gd name="T27" fmla="*/ 16 h 152"/>
                  <a:gd name="T28" fmla="*/ 8 w 96"/>
                  <a:gd name="T29" fmla="*/ 80 h 152"/>
                  <a:gd name="T30" fmla="*/ 15 w 96"/>
                  <a:gd name="T31" fmla="*/ 93 h 152"/>
                  <a:gd name="T32" fmla="*/ 43 w 96"/>
                  <a:gd name="T33" fmla="*/ 121 h 152"/>
                  <a:gd name="T34" fmla="*/ 52 w 96"/>
                  <a:gd name="T35" fmla="*/ 140 h 152"/>
                  <a:gd name="T36" fmla="*/ 52 w 96"/>
                  <a:gd name="T37" fmla="*/ 144 h 152"/>
                  <a:gd name="T38" fmla="*/ 88 w 96"/>
                  <a:gd name="T39" fmla="*/ 144 h 152"/>
                  <a:gd name="T40" fmla="*/ 88 w 96"/>
                  <a:gd name="T41" fmla="*/ 116 h 152"/>
                  <a:gd name="T42" fmla="*/ 81 w 96"/>
                  <a:gd name="T43" fmla="*/ 99 h 152"/>
                  <a:gd name="T44" fmla="*/ 42 w 96"/>
                  <a:gd name="T45" fmla="*/ 60 h 152"/>
                  <a:gd name="T46" fmla="*/ 40 w 96"/>
                  <a:gd name="T47" fmla="*/ 60 h 152"/>
                  <a:gd name="T48" fmla="*/ 32 w 96"/>
                  <a:gd name="T49" fmla="*/ 68 h 152"/>
                  <a:gd name="T50" fmla="*/ 32 w 96"/>
                  <a:gd name="T51" fmla="*/ 70 h 152"/>
                  <a:gd name="T52" fmla="*/ 59 w 96"/>
                  <a:gd name="T53" fmla="*/ 97 h 152"/>
                  <a:gd name="T54" fmla="*/ 53 w 96"/>
                  <a:gd name="T55" fmla="*/ 103 h 152"/>
                  <a:gd name="T56" fmla="*/ 24 w 96"/>
                  <a:gd name="T57" fmla="*/ 74 h 152"/>
                  <a:gd name="T58" fmla="*/ 24 w 96"/>
                  <a:gd name="T59" fmla="*/ 68 h 152"/>
                  <a:gd name="T60" fmla="*/ 40 w 96"/>
                  <a:gd name="T61" fmla="*/ 52 h 152"/>
                  <a:gd name="T62" fmla="*/ 46 w 96"/>
                  <a:gd name="T63" fmla="*/ 52 h 152"/>
                  <a:gd name="T64" fmla="*/ 87 w 96"/>
                  <a:gd name="T65" fmla="*/ 93 h 152"/>
                  <a:gd name="T66" fmla="*/ 96 w 96"/>
                  <a:gd name="T67" fmla="*/ 116 h 152"/>
                  <a:gd name="T68" fmla="*/ 96 w 96"/>
                  <a:gd name="T6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152">
                    <a:moveTo>
                      <a:pt x="96" y="152"/>
                    </a:moveTo>
                    <a:cubicBezTo>
                      <a:pt x="44" y="152"/>
                      <a:pt x="44" y="152"/>
                      <a:pt x="44" y="152"/>
                    </a:cubicBezTo>
                    <a:cubicBezTo>
                      <a:pt x="44" y="140"/>
                      <a:pt x="44" y="140"/>
                      <a:pt x="44" y="140"/>
                    </a:cubicBezTo>
                    <a:cubicBezTo>
                      <a:pt x="44" y="140"/>
                      <a:pt x="44" y="133"/>
                      <a:pt x="37" y="127"/>
                    </a:cubicBezTo>
                    <a:cubicBezTo>
                      <a:pt x="9" y="99"/>
                      <a:pt x="9" y="99"/>
                      <a:pt x="9" y="99"/>
                    </a:cubicBezTo>
                    <a:cubicBezTo>
                      <a:pt x="0" y="90"/>
                      <a:pt x="0" y="80"/>
                      <a:pt x="0" y="80"/>
                    </a:cubicBezTo>
                    <a:cubicBezTo>
                      <a:pt x="0" y="16"/>
                      <a:pt x="0" y="16"/>
                      <a:pt x="0" y="16"/>
                    </a:cubicBezTo>
                    <a:cubicBezTo>
                      <a:pt x="0" y="7"/>
                      <a:pt x="7" y="0"/>
                      <a:pt x="16" y="0"/>
                    </a:cubicBezTo>
                    <a:cubicBezTo>
                      <a:pt x="25" y="0"/>
                      <a:pt x="32" y="7"/>
                      <a:pt x="32" y="16"/>
                    </a:cubicBezTo>
                    <a:cubicBezTo>
                      <a:pt x="32" y="48"/>
                      <a:pt x="32" y="48"/>
                      <a:pt x="32" y="48"/>
                    </a:cubicBezTo>
                    <a:cubicBezTo>
                      <a:pt x="24" y="48"/>
                      <a:pt x="24" y="48"/>
                      <a:pt x="24" y="48"/>
                    </a:cubicBezTo>
                    <a:cubicBezTo>
                      <a:pt x="24" y="16"/>
                      <a:pt x="24" y="16"/>
                      <a:pt x="24" y="16"/>
                    </a:cubicBezTo>
                    <a:cubicBezTo>
                      <a:pt x="24" y="12"/>
                      <a:pt x="20" y="8"/>
                      <a:pt x="16" y="8"/>
                    </a:cubicBezTo>
                    <a:cubicBezTo>
                      <a:pt x="12" y="8"/>
                      <a:pt x="8" y="12"/>
                      <a:pt x="8" y="16"/>
                    </a:cubicBezTo>
                    <a:cubicBezTo>
                      <a:pt x="8" y="80"/>
                      <a:pt x="8" y="80"/>
                      <a:pt x="8" y="80"/>
                    </a:cubicBezTo>
                    <a:cubicBezTo>
                      <a:pt x="8" y="80"/>
                      <a:pt x="8" y="87"/>
                      <a:pt x="15" y="93"/>
                    </a:cubicBezTo>
                    <a:cubicBezTo>
                      <a:pt x="43" y="121"/>
                      <a:pt x="43" y="121"/>
                      <a:pt x="43" y="121"/>
                    </a:cubicBezTo>
                    <a:cubicBezTo>
                      <a:pt x="52" y="130"/>
                      <a:pt x="52" y="140"/>
                      <a:pt x="52" y="140"/>
                    </a:cubicBezTo>
                    <a:cubicBezTo>
                      <a:pt x="52" y="144"/>
                      <a:pt x="52" y="144"/>
                      <a:pt x="52" y="144"/>
                    </a:cubicBezTo>
                    <a:cubicBezTo>
                      <a:pt x="88" y="144"/>
                      <a:pt x="88" y="144"/>
                      <a:pt x="88" y="144"/>
                    </a:cubicBezTo>
                    <a:cubicBezTo>
                      <a:pt x="88" y="116"/>
                      <a:pt x="88" y="116"/>
                      <a:pt x="88" y="116"/>
                    </a:cubicBezTo>
                    <a:cubicBezTo>
                      <a:pt x="88" y="116"/>
                      <a:pt x="88" y="106"/>
                      <a:pt x="81" y="99"/>
                    </a:cubicBezTo>
                    <a:cubicBezTo>
                      <a:pt x="42" y="60"/>
                      <a:pt x="42" y="60"/>
                      <a:pt x="42" y="60"/>
                    </a:cubicBezTo>
                    <a:cubicBezTo>
                      <a:pt x="40" y="60"/>
                      <a:pt x="40" y="60"/>
                      <a:pt x="40" y="60"/>
                    </a:cubicBezTo>
                    <a:cubicBezTo>
                      <a:pt x="36" y="60"/>
                      <a:pt x="32" y="64"/>
                      <a:pt x="32" y="68"/>
                    </a:cubicBezTo>
                    <a:cubicBezTo>
                      <a:pt x="32" y="70"/>
                      <a:pt x="32" y="70"/>
                      <a:pt x="32" y="70"/>
                    </a:cubicBezTo>
                    <a:cubicBezTo>
                      <a:pt x="59" y="97"/>
                      <a:pt x="59" y="97"/>
                      <a:pt x="59" y="97"/>
                    </a:cubicBezTo>
                    <a:cubicBezTo>
                      <a:pt x="53" y="103"/>
                      <a:pt x="53" y="103"/>
                      <a:pt x="53" y="103"/>
                    </a:cubicBezTo>
                    <a:cubicBezTo>
                      <a:pt x="24" y="74"/>
                      <a:pt x="24" y="74"/>
                      <a:pt x="24" y="74"/>
                    </a:cubicBezTo>
                    <a:cubicBezTo>
                      <a:pt x="24" y="68"/>
                      <a:pt x="24" y="68"/>
                      <a:pt x="24" y="68"/>
                    </a:cubicBezTo>
                    <a:cubicBezTo>
                      <a:pt x="24" y="59"/>
                      <a:pt x="31" y="52"/>
                      <a:pt x="40" y="52"/>
                    </a:cubicBezTo>
                    <a:cubicBezTo>
                      <a:pt x="46" y="52"/>
                      <a:pt x="46" y="52"/>
                      <a:pt x="46" y="52"/>
                    </a:cubicBezTo>
                    <a:cubicBezTo>
                      <a:pt x="87" y="93"/>
                      <a:pt x="87" y="93"/>
                      <a:pt x="87" y="93"/>
                    </a:cubicBezTo>
                    <a:cubicBezTo>
                      <a:pt x="96" y="102"/>
                      <a:pt x="96" y="115"/>
                      <a:pt x="96" y="116"/>
                    </a:cubicBezTo>
                    <a:lnTo>
                      <a:pt x="96"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3" name="Freeform 87"/>
              <p:cNvSpPr/>
              <p:nvPr/>
            </p:nvSpPr>
            <p:spPr bwMode="auto">
              <a:xfrm>
                <a:off x="2956" y="1506"/>
                <a:ext cx="230" cy="364"/>
              </a:xfrm>
              <a:custGeom>
                <a:avLst/>
                <a:gdLst>
                  <a:gd name="T0" fmla="*/ 52 w 96"/>
                  <a:gd name="T1" fmla="*/ 152 h 152"/>
                  <a:gd name="T2" fmla="*/ 0 w 96"/>
                  <a:gd name="T3" fmla="*/ 152 h 152"/>
                  <a:gd name="T4" fmla="*/ 0 w 96"/>
                  <a:gd name="T5" fmla="*/ 116 h 152"/>
                  <a:gd name="T6" fmla="*/ 9 w 96"/>
                  <a:gd name="T7" fmla="*/ 93 h 152"/>
                  <a:gd name="T8" fmla="*/ 50 w 96"/>
                  <a:gd name="T9" fmla="*/ 52 h 152"/>
                  <a:gd name="T10" fmla="*/ 56 w 96"/>
                  <a:gd name="T11" fmla="*/ 52 h 152"/>
                  <a:gd name="T12" fmla="*/ 72 w 96"/>
                  <a:gd name="T13" fmla="*/ 68 h 152"/>
                  <a:gd name="T14" fmla="*/ 72 w 96"/>
                  <a:gd name="T15" fmla="*/ 74 h 152"/>
                  <a:gd name="T16" fmla="*/ 43 w 96"/>
                  <a:gd name="T17" fmla="*/ 103 h 152"/>
                  <a:gd name="T18" fmla="*/ 37 w 96"/>
                  <a:gd name="T19" fmla="*/ 97 h 152"/>
                  <a:gd name="T20" fmla="*/ 64 w 96"/>
                  <a:gd name="T21" fmla="*/ 70 h 152"/>
                  <a:gd name="T22" fmla="*/ 64 w 96"/>
                  <a:gd name="T23" fmla="*/ 68 h 152"/>
                  <a:gd name="T24" fmla="*/ 56 w 96"/>
                  <a:gd name="T25" fmla="*/ 60 h 152"/>
                  <a:gd name="T26" fmla="*/ 54 w 96"/>
                  <a:gd name="T27" fmla="*/ 60 h 152"/>
                  <a:gd name="T28" fmla="*/ 15 w 96"/>
                  <a:gd name="T29" fmla="*/ 99 h 152"/>
                  <a:gd name="T30" fmla="*/ 8 w 96"/>
                  <a:gd name="T31" fmla="*/ 116 h 152"/>
                  <a:gd name="T32" fmla="*/ 8 w 96"/>
                  <a:gd name="T33" fmla="*/ 144 h 152"/>
                  <a:gd name="T34" fmla="*/ 44 w 96"/>
                  <a:gd name="T35" fmla="*/ 144 h 152"/>
                  <a:gd name="T36" fmla="*/ 44 w 96"/>
                  <a:gd name="T37" fmla="*/ 140 h 152"/>
                  <a:gd name="T38" fmla="*/ 53 w 96"/>
                  <a:gd name="T39" fmla="*/ 121 h 152"/>
                  <a:gd name="T40" fmla="*/ 81 w 96"/>
                  <a:gd name="T41" fmla="*/ 93 h 152"/>
                  <a:gd name="T42" fmla="*/ 88 w 96"/>
                  <a:gd name="T43" fmla="*/ 80 h 152"/>
                  <a:gd name="T44" fmla="*/ 88 w 96"/>
                  <a:gd name="T45" fmla="*/ 16 h 152"/>
                  <a:gd name="T46" fmla="*/ 80 w 96"/>
                  <a:gd name="T47" fmla="*/ 8 h 152"/>
                  <a:gd name="T48" fmla="*/ 72 w 96"/>
                  <a:gd name="T49" fmla="*/ 16 h 152"/>
                  <a:gd name="T50" fmla="*/ 72 w 96"/>
                  <a:gd name="T51" fmla="*/ 48 h 152"/>
                  <a:gd name="T52" fmla="*/ 64 w 96"/>
                  <a:gd name="T53" fmla="*/ 48 h 152"/>
                  <a:gd name="T54" fmla="*/ 64 w 96"/>
                  <a:gd name="T55" fmla="*/ 16 h 152"/>
                  <a:gd name="T56" fmla="*/ 80 w 96"/>
                  <a:gd name="T57" fmla="*/ 0 h 152"/>
                  <a:gd name="T58" fmla="*/ 96 w 96"/>
                  <a:gd name="T59" fmla="*/ 16 h 152"/>
                  <a:gd name="T60" fmla="*/ 96 w 96"/>
                  <a:gd name="T61" fmla="*/ 80 h 152"/>
                  <a:gd name="T62" fmla="*/ 87 w 96"/>
                  <a:gd name="T63" fmla="*/ 99 h 152"/>
                  <a:gd name="T64" fmla="*/ 59 w 96"/>
                  <a:gd name="T65" fmla="*/ 127 h 152"/>
                  <a:gd name="T66" fmla="*/ 52 w 96"/>
                  <a:gd name="T67" fmla="*/ 140 h 152"/>
                  <a:gd name="T68" fmla="*/ 52 w 96"/>
                  <a:gd name="T6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152">
                    <a:moveTo>
                      <a:pt x="52" y="152"/>
                    </a:moveTo>
                    <a:cubicBezTo>
                      <a:pt x="0" y="152"/>
                      <a:pt x="0" y="152"/>
                      <a:pt x="0" y="152"/>
                    </a:cubicBezTo>
                    <a:cubicBezTo>
                      <a:pt x="0" y="116"/>
                      <a:pt x="0" y="116"/>
                      <a:pt x="0" y="116"/>
                    </a:cubicBezTo>
                    <a:cubicBezTo>
                      <a:pt x="0" y="115"/>
                      <a:pt x="0" y="102"/>
                      <a:pt x="9" y="93"/>
                    </a:cubicBezTo>
                    <a:cubicBezTo>
                      <a:pt x="50" y="52"/>
                      <a:pt x="50" y="52"/>
                      <a:pt x="50" y="52"/>
                    </a:cubicBezTo>
                    <a:cubicBezTo>
                      <a:pt x="56" y="52"/>
                      <a:pt x="56" y="52"/>
                      <a:pt x="56" y="52"/>
                    </a:cubicBezTo>
                    <a:cubicBezTo>
                      <a:pt x="65" y="52"/>
                      <a:pt x="72" y="59"/>
                      <a:pt x="72" y="68"/>
                    </a:cubicBezTo>
                    <a:cubicBezTo>
                      <a:pt x="72" y="74"/>
                      <a:pt x="72" y="74"/>
                      <a:pt x="72" y="74"/>
                    </a:cubicBezTo>
                    <a:cubicBezTo>
                      <a:pt x="43" y="103"/>
                      <a:pt x="43" y="103"/>
                      <a:pt x="43" y="103"/>
                    </a:cubicBezTo>
                    <a:cubicBezTo>
                      <a:pt x="37" y="97"/>
                      <a:pt x="37" y="97"/>
                      <a:pt x="37" y="97"/>
                    </a:cubicBezTo>
                    <a:cubicBezTo>
                      <a:pt x="64" y="70"/>
                      <a:pt x="64" y="70"/>
                      <a:pt x="64" y="70"/>
                    </a:cubicBezTo>
                    <a:cubicBezTo>
                      <a:pt x="64" y="68"/>
                      <a:pt x="64" y="68"/>
                      <a:pt x="64" y="68"/>
                    </a:cubicBezTo>
                    <a:cubicBezTo>
                      <a:pt x="64" y="64"/>
                      <a:pt x="60" y="60"/>
                      <a:pt x="56" y="60"/>
                    </a:cubicBezTo>
                    <a:cubicBezTo>
                      <a:pt x="54" y="60"/>
                      <a:pt x="54" y="60"/>
                      <a:pt x="54" y="60"/>
                    </a:cubicBezTo>
                    <a:cubicBezTo>
                      <a:pt x="15" y="99"/>
                      <a:pt x="15" y="99"/>
                      <a:pt x="15" y="99"/>
                    </a:cubicBezTo>
                    <a:cubicBezTo>
                      <a:pt x="8" y="106"/>
                      <a:pt x="8" y="116"/>
                      <a:pt x="8" y="116"/>
                    </a:cubicBezTo>
                    <a:cubicBezTo>
                      <a:pt x="8" y="144"/>
                      <a:pt x="8" y="144"/>
                      <a:pt x="8" y="144"/>
                    </a:cubicBezTo>
                    <a:cubicBezTo>
                      <a:pt x="44" y="144"/>
                      <a:pt x="44" y="144"/>
                      <a:pt x="44" y="144"/>
                    </a:cubicBezTo>
                    <a:cubicBezTo>
                      <a:pt x="44" y="140"/>
                      <a:pt x="44" y="140"/>
                      <a:pt x="44" y="140"/>
                    </a:cubicBezTo>
                    <a:cubicBezTo>
                      <a:pt x="44" y="140"/>
                      <a:pt x="44" y="130"/>
                      <a:pt x="53" y="121"/>
                    </a:cubicBezTo>
                    <a:cubicBezTo>
                      <a:pt x="81" y="93"/>
                      <a:pt x="81" y="93"/>
                      <a:pt x="81" y="93"/>
                    </a:cubicBezTo>
                    <a:cubicBezTo>
                      <a:pt x="88" y="87"/>
                      <a:pt x="88" y="80"/>
                      <a:pt x="88" y="80"/>
                    </a:cubicBezTo>
                    <a:cubicBezTo>
                      <a:pt x="88" y="16"/>
                      <a:pt x="88" y="16"/>
                      <a:pt x="88" y="16"/>
                    </a:cubicBezTo>
                    <a:cubicBezTo>
                      <a:pt x="88" y="12"/>
                      <a:pt x="84" y="8"/>
                      <a:pt x="80" y="8"/>
                    </a:cubicBezTo>
                    <a:cubicBezTo>
                      <a:pt x="76" y="8"/>
                      <a:pt x="72" y="12"/>
                      <a:pt x="72" y="16"/>
                    </a:cubicBezTo>
                    <a:cubicBezTo>
                      <a:pt x="72" y="48"/>
                      <a:pt x="72" y="48"/>
                      <a:pt x="72" y="48"/>
                    </a:cubicBezTo>
                    <a:cubicBezTo>
                      <a:pt x="64" y="48"/>
                      <a:pt x="64" y="48"/>
                      <a:pt x="64" y="48"/>
                    </a:cubicBezTo>
                    <a:cubicBezTo>
                      <a:pt x="64" y="16"/>
                      <a:pt x="64" y="16"/>
                      <a:pt x="64" y="16"/>
                    </a:cubicBezTo>
                    <a:cubicBezTo>
                      <a:pt x="64" y="7"/>
                      <a:pt x="71" y="0"/>
                      <a:pt x="80" y="0"/>
                    </a:cubicBezTo>
                    <a:cubicBezTo>
                      <a:pt x="89" y="0"/>
                      <a:pt x="96" y="7"/>
                      <a:pt x="96" y="16"/>
                    </a:cubicBezTo>
                    <a:cubicBezTo>
                      <a:pt x="96" y="80"/>
                      <a:pt x="96" y="80"/>
                      <a:pt x="96" y="80"/>
                    </a:cubicBezTo>
                    <a:cubicBezTo>
                      <a:pt x="96" y="80"/>
                      <a:pt x="96" y="90"/>
                      <a:pt x="87" y="99"/>
                    </a:cubicBezTo>
                    <a:cubicBezTo>
                      <a:pt x="59" y="127"/>
                      <a:pt x="59" y="127"/>
                      <a:pt x="59" y="127"/>
                    </a:cubicBezTo>
                    <a:cubicBezTo>
                      <a:pt x="52" y="133"/>
                      <a:pt x="52" y="140"/>
                      <a:pt x="52" y="140"/>
                    </a:cubicBezTo>
                    <a:lnTo>
                      <a:pt x="52"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4" name="Freeform 88"/>
              <p:cNvSpPr/>
              <p:nvPr/>
            </p:nvSpPr>
            <p:spPr bwMode="auto">
              <a:xfrm>
                <a:off x="2937" y="1851"/>
                <a:ext cx="163" cy="76"/>
              </a:xfrm>
              <a:custGeom>
                <a:avLst/>
                <a:gdLst>
                  <a:gd name="T0" fmla="*/ 68 w 68"/>
                  <a:gd name="T1" fmla="*/ 32 h 32"/>
                  <a:gd name="T2" fmla="*/ 60 w 68"/>
                  <a:gd name="T3" fmla="*/ 32 h 32"/>
                  <a:gd name="T4" fmla="*/ 60 w 68"/>
                  <a:gd name="T5" fmla="*/ 8 h 32"/>
                  <a:gd name="T6" fmla="*/ 8 w 68"/>
                  <a:gd name="T7" fmla="*/ 8 h 32"/>
                  <a:gd name="T8" fmla="*/ 8 w 68"/>
                  <a:gd name="T9" fmla="*/ 32 h 32"/>
                  <a:gd name="T10" fmla="*/ 0 w 68"/>
                  <a:gd name="T11" fmla="*/ 32 h 32"/>
                  <a:gd name="T12" fmla="*/ 0 w 68"/>
                  <a:gd name="T13" fmla="*/ 8 h 32"/>
                  <a:gd name="T14" fmla="*/ 8 w 68"/>
                  <a:gd name="T15" fmla="*/ 0 h 32"/>
                  <a:gd name="T16" fmla="*/ 60 w 68"/>
                  <a:gd name="T17" fmla="*/ 0 h 32"/>
                  <a:gd name="T18" fmla="*/ 68 w 68"/>
                  <a:gd name="T19" fmla="*/ 8 h 32"/>
                  <a:gd name="T20" fmla="*/ 68 w 68"/>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2">
                    <a:moveTo>
                      <a:pt x="68" y="32"/>
                    </a:moveTo>
                    <a:cubicBezTo>
                      <a:pt x="60" y="32"/>
                      <a:pt x="60" y="32"/>
                      <a:pt x="60" y="32"/>
                    </a:cubicBezTo>
                    <a:cubicBezTo>
                      <a:pt x="60" y="8"/>
                      <a:pt x="60" y="8"/>
                      <a:pt x="60" y="8"/>
                    </a:cubicBezTo>
                    <a:cubicBezTo>
                      <a:pt x="8" y="8"/>
                      <a:pt x="8" y="8"/>
                      <a:pt x="8" y="8"/>
                    </a:cubicBezTo>
                    <a:cubicBezTo>
                      <a:pt x="8" y="32"/>
                      <a:pt x="8" y="32"/>
                      <a:pt x="8" y="32"/>
                    </a:cubicBezTo>
                    <a:cubicBezTo>
                      <a:pt x="0" y="32"/>
                      <a:pt x="0" y="32"/>
                      <a:pt x="0" y="32"/>
                    </a:cubicBezTo>
                    <a:cubicBezTo>
                      <a:pt x="0" y="8"/>
                      <a:pt x="0" y="8"/>
                      <a:pt x="0" y="8"/>
                    </a:cubicBezTo>
                    <a:cubicBezTo>
                      <a:pt x="0" y="4"/>
                      <a:pt x="4" y="0"/>
                      <a:pt x="8" y="0"/>
                    </a:cubicBezTo>
                    <a:cubicBezTo>
                      <a:pt x="60" y="0"/>
                      <a:pt x="60" y="0"/>
                      <a:pt x="60" y="0"/>
                    </a:cubicBezTo>
                    <a:cubicBezTo>
                      <a:pt x="64" y="0"/>
                      <a:pt x="68" y="4"/>
                      <a:pt x="68" y="8"/>
                    </a:cubicBezTo>
                    <a:lnTo>
                      <a:pt x="6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5" name="Freeform 89"/>
              <p:cNvSpPr/>
              <p:nvPr/>
            </p:nvSpPr>
            <p:spPr bwMode="auto">
              <a:xfrm>
                <a:off x="2660" y="1851"/>
                <a:ext cx="163" cy="76"/>
              </a:xfrm>
              <a:custGeom>
                <a:avLst/>
                <a:gdLst>
                  <a:gd name="T0" fmla="*/ 68 w 68"/>
                  <a:gd name="T1" fmla="*/ 32 h 32"/>
                  <a:gd name="T2" fmla="*/ 60 w 68"/>
                  <a:gd name="T3" fmla="*/ 32 h 32"/>
                  <a:gd name="T4" fmla="*/ 60 w 68"/>
                  <a:gd name="T5" fmla="*/ 8 h 32"/>
                  <a:gd name="T6" fmla="*/ 8 w 68"/>
                  <a:gd name="T7" fmla="*/ 8 h 32"/>
                  <a:gd name="T8" fmla="*/ 8 w 68"/>
                  <a:gd name="T9" fmla="*/ 32 h 32"/>
                  <a:gd name="T10" fmla="*/ 0 w 68"/>
                  <a:gd name="T11" fmla="*/ 32 h 32"/>
                  <a:gd name="T12" fmla="*/ 0 w 68"/>
                  <a:gd name="T13" fmla="*/ 8 h 32"/>
                  <a:gd name="T14" fmla="*/ 8 w 68"/>
                  <a:gd name="T15" fmla="*/ 0 h 32"/>
                  <a:gd name="T16" fmla="*/ 60 w 68"/>
                  <a:gd name="T17" fmla="*/ 0 h 32"/>
                  <a:gd name="T18" fmla="*/ 68 w 68"/>
                  <a:gd name="T19" fmla="*/ 8 h 32"/>
                  <a:gd name="T20" fmla="*/ 68 w 68"/>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2">
                    <a:moveTo>
                      <a:pt x="68" y="32"/>
                    </a:moveTo>
                    <a:cubicBezTo>
                      <a:pt x="60" y="32"/>
                      <a:pt x="60" y="32"/>
                      <a:pt x="60" y="32"/>
                    </a:cubicBezTo>
                    <a:cubicBezTo>
                      <a:pt x="60" y="8"/>
                      <a:pt x="60" y="8"/>
                      <a:pt x="60" y="8"/>
                    </a:cubicBezTo>
                    <a:cubicBezTo>
                      <a:pt x="8" y="8"/>
                      <a:pt x="8" y="8"/>
                      <a:pt x="8" y="8"/>
                    </a:cubicBezTo>
                    <a:cubicBezTo>
                      <a:pt x="8" y="32"/>
                      <a:pt x="8" y="32"/>
                      <a:pt x="8" y="32"/>
                    </a:cubicBezTo>
                    <a:cubicBezTo>
                      <a:pt x="0" y="32"/>
                      <a:pt x="0" y="32"/>
                      <a:pt x="0" y="32"/>
                    </a:cubicBezTo>
                    <a:cubicBezTo>
                      <a:pt x="0" y="8"/>
                      <a:pt x="0" y="8"/>
                      <a:pt x="0" y="8"/>
                    </a:cubicBezTo>
                    <a:cubicBezTo>
                      <a:pt x="0" y="4"/>
                      <a:pt x="4" y="0"/>
                      <a:pt x="8" y="0"/>
                    </a:cubicBezTo>
                    <a:cubicBezTo>
                      <a:pt x="60" y="0"/>
                      <a:pt x="60" y="0"/>
                      <a:pt x="60" y="0"/>
                    </a:cubicBezTo>
                    <a:cubicBezTo>
                      <a:pt x="64" y="0"/>
                      <a:pt x="68" y="4"/>
                      <a:pt x="68" y="8"/>
                    </a:cubicBezTo>
                    <a:lnTo>
                      <a:pt x="6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6" name="Freeform 90"/>
              <p:cNvSpPr>
                <a:spLocks noEditPoints="1"/>
              </p:cNvSpPr>
              <p:nvPr/>
            </p:nvSpPr>
            <p:spPr bwMode="auto">
              <a:xfrm>
                <a:off x="2679" y="1315"/>
                <a:ext cx="402" cy="402"/>
              </a:xfrm>
              <a:custGeom>
                <a:avLst/>
                <a:gdLst>
                  <a:gd name="T0" fmla="*/ 72 w 168"/>
                  <a:gd name="T1" fmla="*/ 167 h 168"/>
                  <a:gd name="T2" fmla="*/ 52 w 168"/>
                  <a:gd name="T3" fmla="*/ 162 h 168"/>
                  <a:gd name="T4" fmla="*/ 32 w 168"/>
                  <a:gd name="T5" fmla="*/ 150 h 168"/>
                  <a:gd name="T6" fmla="*/ 18 w 168"/>
                  <a:gd name="T7" fmla="*/ 136 h 168"/>
                  <a:gd name="T8" fmla="*/ 6 w 168"/>
                  <a:gd name="T9" fmla="*/ 116 h 168"/>
                  <a:gd name="T10" fmla="*/ 1 w 168"/>
                  <a:gd name="T11" fmla="*/ 96 h 168"/>
                  <a:gd name="T12" fmla="*/ 0 w 168"/>
                  <a:gd name="T13" fmla="*/ 75 h 168"/>
                  <a:gd name="T14" fmla="*/ 19 w 168"/>
                  <a:gd name="T15" fmla="*/ 65 h 168"/>
                  <a:gd name="T16" fmla="*/ 16 w 168"/>
                  <a:gd name="T17" fmla="*/ 35 h 168"/>
                  <a:gd name="T18" fmla="*/ 37 w 168"/>
                  <a:gd name="T19" fmla="*/ 35 h 168"/>
                  <a:gd name="T20" fmla="*/ 50 w 168"/>
                  <a:gd name="T21" fmla="*/ 7 h 168"/>
                  <a:gd name="T22" fmla="*/ 68 w 168"/>
                  <a:gd name="T23" fmla="*/ 18 h 168"/>
                  <a:gd name="T24" fmla="*/ 93 w 168"/>
                  <a:gd name="T25" fmla="*/ 0 h 168"/>
                  <a:gd name="T26" fmla="*/ 103 w 168"/>
                  <a:gd name="T27" fmla="*/ 19 h 168"/>
                  <a:gd name="T28" fmla="*/ 133 w 168"/>
                  <a:gd name="T29" fmla="*/ 16 h 168"/>
                  <a:gd name="T30" fmla="*/ 133 w 168"/>
                  <a:gd name="T31" fmla="*/ 37 h 168"/>
                  <a:gd name="T32" fmla="*/ 161 w 168"/>
                  <a:gd name="T33" fmla="*/ 50 h 168"/>
                  <a:gd name="T34" fmla="*/ 150 w 168"/>
                  <a:gd name="T35" fmla="*/ 68 h 168"/>
                  <a:gd name="T36" fmla="*/ 168 w 168"/>
                  <a:gd name="T37" fmla="*/ 84 h 168"/>
                  <a:gd name="T38" fmla="*/ 150 w 168"/>
                  <a:gd name="T39" fmla="*/ 100 h 168"/>
                  <a:gd name="T40" fmla="*/ 161 w 168"/>
                  <a:gd name="T41" fmla="*/ 118 h 168"/>
                  <a:gd name="T42" fmla="*/ 133 w 168"/>
                  <a:gd name="T43" fmla="*/ 131 h 168"/>
                  <a:gd name="T44" fmla="*/ 133 w 168"/>
                  <a:gd name="T45" fmla="*/ 152 h 168"/>
                  <a:gd name="T46" fmla="*/ 103 w 168"/>
                  <a:gd name="T47" fmla="*/ 149 h 168"/>
                  <a:gd name="T48" fmla="*/ 93 w 168"/>
                  <a:gd name="T49" fmla="*/ 168 h 168"/>
                  <a:gd name="T50" fmla="*/ 89 w 168"/>
                  <a:gd name="T51" fmla="*/ 160 h 168"/>
                  <a:gd name="T52" fmla="*/ 103 w 168"/>
                  <a:gd name="T53" fmla="*/ 141 h 168"/>
                  <a:gd name="T54" fmla="*/ 126 w 168"/>
                  <a:gd name="T55" fmla="*/ 147 h 168"/>
                  <a:gd name="T56" fmla="*/ 129 w 168"/>
                  <a:gd name="T57" fmla="*/ 124 h 168"/>
                  <a:gd name="T58" fmla="*/ 152 w 168"/>
                  <a:gd name="T59" fmla="*/ 117 h 168"/>
                  <a:gd name="T60" fmla="*/ 143 w 168"/>
                  <a:gd name="T61" fmla="*/ 96 h 168"/>
                  <a:gd name="T62" fmla="*/ 160 w 168"/>
                  <a:gd name="T63" fmla="*/ 84 h 168"/>
                  <a:gd name="T64" fmla="*/ 143 w 168"/>
                  <a:gd name="T65" fmla="*/ 72 h 168"/>
                  <a:gd name="T66" fmla="*/ 152 w 168"/>
                  <a:gd name="T67" fmla="*/ 51 h 168"/>
                  <a:gd name="T68" fmla="*/ 129 w 168"/>
                  <a:gd name="T69" fmla="*/ 44 h 168"/>
                  <a:gd name="T70" fmla="*/ 126 w 168"/>
                  <a:gd name="T71" fmla="*/ 21 h 168"/>
                  <a:gd name="T72" fmla="*/ 103 w 168"/>
                  <a:gd name="T73" fmla="*/ 27 h 168"/>
                  <a:gd name="T74" fmla="*/ 89 w 168"/>
                  <a:gd name="T75" fmla="*/ 8 h 168"/>
                  <a:gd name="T76" fmla="*/ 72 w 168"/>
                  <a:gd name="T77" fmla="*/ 25 h 168"/>
                  <a:gd name="T78" fmla="*/ 51 w 168"/>
                  <a:gd name="T79" fmla="*/ 16 h 168"/>
                  <a:gd name="T80" fmla="*/ 44 w 168"/>
                  <a:gd name="T81" fmla="*/ 39 h 168"/>
                  <a:gd name="T82" fmla="*/ 21 w 168"/>
                  <a:gd name="T83" fmla="*/ 42 h 168"/>
                  <a:gd name="T84" fmla="*/ 27 w 168"/>
                  <a:gd name="T85" fmla="*/ 65 h 168"/>
                  <a:gd name="T86" fmla="*/ 8 w 168"/>
                  <a:gd name="T87" fmla="*/ 79 h 168"/>
                  <a:gd name="T88" fmla="*/ 25 w 168"/>
                  <a:gd name="T89" fmla="*/ 93 h 168"/>
                  <a:gd name="T90" fmla="*/ 28 w 168"/>
                  <a:gd name="T91" fmla="*/ 106 h 168"/>
                  <a:gd name="T92" fmla="*/ 37 w 168"/>
                  <a:gd name="T93" fmla="*/ 122 h 168"/>
                  <a:gd name="T94" fmla="*/ 46 w 168"/>
                  <a:gd name="T95" fmla="*/ 131 h 168"/>
                  <a:gd name="T96" fmla="*/ 62 w 168"/>
                  <a:gd name="T97" fmla="*/ 140 h 168"/>
                  <a:gd name="T98" fmla="*/ 75 w 168"/>
                  <a:gd name="T99" fmla="*/ 14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68">
                    <a:moveTo>
                      <a:pt x="84" y="168"/>
                    </a:moveTo>
                    <a:cubicBezTo>
                      <a:pt x="81" y="168"/>
                      <a:pt x="78" y="168"/>
                      <a:pt x="75" y="168"/>
                    </a:cubicBezTo>
                    <a:cubicBezTo>
                      <a:pt x="72" y="167"/>
                      <a:pt x="72" y="167"/>
                      <a:pt x="72" y="167"/>
                    </a:cubicBezTo>
                    <a:cubicBezTo>
                      <a:pt x="68" y="150"/>
                      <a:pt x="68" y="150"/>
                      <a:pt x="68" y="150"/>
                    </a:cubicBezTo>
                    <a:cubicBezTo>
                      <a:pt x="67" y="150"/>
                      <a:pt x="66" y="150"/>
                      <a:pt x="65" y="149"/>
                    </a:cubicBezTo>
                    <a:cubicBezTo>
                      <a:pt x="52" y="162"/>
                      <a:pt x="52" y="162"/>
                      <a:pt x="52" y="162"/>
                    </a:cubicBezTo>
                    <a:cubicBezTo>
                      <a:pt x="50" y="161"/>
                      <a:pt x="50" y="161"/>
                      <a:pt x="50" y="161"/>
                    </a:cubicBezTo>
                    <a:cubicBezTo>
                      <a:pt x="45" y="158"/>
                      <a:pt x="39" y="155"/>
                      <a:pt x="35" y="152"/>
                    </a:cubicBezTo>
                    <a:cubicBezTo>
                      <a:pt x="32" y="150"/>
                      <a:pt x="32" y="150"/>
                      <a:pt x="32" y="150"/>
                    </a:cubicBezTo>
                    <a:cubicBezTo>
                      <a:pt x="37" y="133"/>
                      <a:pt x="37" y="133"/>
                      <a:pt x="37" y="133"/>
                    </a:cubicBezTo>
                    <a:cubicBezTo>
                      <a:pt x="36" y="132"/>
                      <a:pt x="36" y="132"/>
                      <a:pt x="35" y="131"/>
                    </a:cubicBezTo>
                    <a:cubicBezTo>
                      <a:pt x="18" y="136"/>
                      <a:pt x="18" y="136"/>
                      <a:pt x="18" y="136"/>
                    </a:cubicBezTo>
                    <a:cubicBezTo>
                      <a:pt x="16" y="133"/>
                      <a:pt x="16" y="133"/>
                      <a:pt x="16" y="133"/>
                    </a:cubicBezTo>
                    <a:cubicBezTo>
                      <a:pt x="13" y="129"/>
                      <a:pt x="10" y="123"/>
                      <a:pt x="7" y="118"/>
                    </a:cubicBezTo>
                    <a:cubicBezTo>
                      <a:pt x="6" y="116"/>
                      <a:pt x="6" y="116"/>
                      <a:pt x="6" y="116"/>
                    </a:cubicBezTo>
                    <a:cubicBezTo>
                      <a:pt x="19" y="103"/>
                      <a:pt x="19" y="103"/>
                      <a:pt x="19" y="103"/>
                    </a:cubicBezTo>
                    <a:cubicBezTo>
                      <a:pt x="18" y="102"/>
                      <a:pt x="18" y="101"/>
                      <a:pt x="18" y="100"/>
                    </a:cubicBezTo>
                    <a:cubicBezTo>
                      <a:pt x="1" y="96"/>
                      <a:pt x="1" y="96"/>
                      <a:pt x="1" y="96"/>
                    </a:cubicBezTo>
                    <a:cubicBezTo>
                      <a:pt x="0" y="93"/>
                      <a:pt x="0" y="93"/>
                      <a:pt x="0" y="93"/>
                    </a:cubicBezTo>
                    <a:cubicBezTo>
                      <a:pt x="0" y="90"/>
                      <a:pt x="0" y="87"/>
                      <a:pt x="0" y="84"/>
                    </a:cubicBezTo>
                    <a:cubicBezTo>
                      <a:pt x="0" y="81"/>
                      <a:pt x="0" y="78"/>
                      <a:pt x="0" y="75"/>
                    </a:cubicBezTo>
                    <a:cubicBezTo>
                      <a:pt x="1" y="72"/>
                      <a:pt x="1" y="72"/>
                      <a:pt x="1" y="72"/>
                    </a:cubicBezTo>
                    <a:cubicBezTo>
                      <a:pt x="18" y="68"/>
                      <a:pt x="18" y="68"/>
                      <a:pt x="18" y="68"/>
                    </a:cubicBezTo>
                    <a:cubicBezTo>
                      <a:pt x="18" y="67"/>
                      <a:pt x="18" y="66"/>
                      <a:pt x="19" y="65"/>
                    </a:cubicBezTo>
                    <a:cubicBezTo>
                      <a:pt x="6" y="52"/>
                      <a:pt x="6" y="52"/>
                      <a:pt x="6" y="52"/>
                    </a:cubicBezTo>
                    <a:cubicBezTo>
                      <a:pt x="7" y="50"/>
                      <a:pt x="7" y="50"/>
                      <a:pt x="7" y="50"/>
                    </a:cubicBezTo>
                    <a:cubicBezTo>
                      <a:pt x="10" y="45"/>
                      <a:pt x="13" y="39"/>
                      <a:pt x="16" y="35"/>
                    </a:cubicBezTo>
                    <a:cubicBezTo>
                      <a:pt x="18" y="32"/>
                      <a:pt x="18" y="32"/>
                      <a:pt x="18" y="32"/>
                    </a:cubicBezTo>
                    <a:cubicBezTo>
                      <a:pt x="35" y="37"/>
                      <a:pt x="35" y="37"/>
                      <a:pt x="35" y="37"/>
                    </a:cubicBezTo>
                    <a:cubicBezTo>
                      <a:pt x="36" y="36"/>
                      <a:pt x="36" y="36"/>
                      <a:pt x="37" y="35"/>
                    </a:cubicBezTo>
                    <a:cubicBezTo>
                      <a:pt x="32" y="18"/>
                      <a:pt x="32" y="18"/>
                      <a:pt x="32" y="18"/>
                    </a:cubicBezTo>
                    <a:cubicBezTo>
                      <a:pt x="35" y="16"/>
                      <a:pt x="35" y="16"/>
                      <a:pt x="35" y="16"/>
                    </a:cubicBezTo>
                    <a:cubicBezTo>
                      <a:pt x="39" y="13"/>
                      <a:pt x="45" y="10"/>
                      <a:pt x="50" y="7"/>
                    </a:cubicBezTo>
                    <a:cubicBezTo>
                      <a:pt x="52" y="6"/>
                      <a:pt x="52" y="6"/>
                      <a:pt x="52" y="6"/>
                    </a:cubicBezTo>
                    <a:cubicBezTo>
                      <a:pt x="65" y="19"/>
                      <a:pt x="65" y="19"/>
                      <a:pt x="65" y="19"/>
                    </a:cubicBezTo>
                    <a:cubicBezTo>
                      <a:pt x="66" y="18"/>
                      <a:pt x="67" y="18"/>
                      <a:pt x="68" y="18"/>
                    </a:cubicBezTo>
                    <a:cubicBezTo>
                      <a:pt x="72" y="1"/>
                      <a:pt x="72" y="1"/>
                      <a:pt x="72" y="1"/>
                    </a:cubicBezTo>
                    <a:cubicBezTo>
                      <a:pt x="75" y="0"/>
                      <a:pt x="75" y="0"/>
                      <a:pt x="75" y="0"/>
                    </a:cubicBezTo>
                    <a:cubicBezTo>
                      <a:pt x="81" y="0"/>
                      <a:pt x="87" y="0"/>
                      <a:pt x="93" y="0"/>
                    </a:cubicBezTo>
                    <a:cubicBezTo>
                      <a:pt x="96" y="1"/>
                      <a:pt x="96" y="1"/>
                      <a:pt x="96" y="1"/>
                    </a:cubicBezTo>
                    <a:cubicBezTo>
                      <a:pt x="100" y="18"/>
                      <a:pt x="100" y="18"/>
                      <a:pt x="100" y="18"/>
                    </a:cubicBezTo>
                    <a:cubicBezTo>
                      <a:pt x="101" y="18"/>
                      <a:pt x="102" y="18"/>
                      <a:pt x="103" y="19"/>
                    </a:cubicBezTo>
                    <a:cubicBezTo>
                      <a:pt x="116" y="6"/>
                      <a:pt x="116" y="6"/>
                      <a:pt x="116" y="6"/>
                    </a:cubicBezTo>
                    <a:cubicBezTo>
                      <a:pt x="118" y="7"/>
                      <a:pt x="118" y="7"/>
                      <a:pt x="118" y="7"/>
                    </a:cubicBezTo>
                    <a:cubicBezTo>
                      <a:pt x="123" y="10"/>
                      <a:pt x="129" y="13"/>
                      <a:pt x="133" y="16"/>
                    </a:cubicBezTo>
                    <a:cubicBezTo>
                      <a:pt x="136" y="18"/>
                      <a:pt x="136" y="18"/>
                      <a:pt x="136" y="18"/>
                    </a:cubicBezTo>
                    <a:cubicBezTo>
                      <a:pt x="131" y="35"/>
                      <a:pt x="131" y="35"/>
                      <a:pt x="131" y="35"/>
                    </a:cubicBezTo>
                    <a:cubicBezTo>
                      <a:pt x="132" y="36"/>
                      <a:pt x="132" y="36"/>
                      <a:pt x="133" y="37"/>
                    </a:cubicBezTo>
                    <a:cubicBezTo>
                      <a:pt x="150" y="32"/>
                      <a:pt x="150" y="32"/>
                      <a:pt x="150" y="32"/>
                    </a:cubicBezTo>
                    <a:cubicBezTo>
                      <a:pt x="152" y="35"/>
                      <a:pt x="152" y="35"/>
                      <a:pt x="152" y="35"/>
                    </a:cubicBezTo>
                    <a:cubicBezTo>
                      <a:pt x="155" y="39"/>
                      <a:pt x="158" y="45"/>
                      <a:pt x="161" y="50"/>
                    </a:cubicBezTo>
                    <a:cubicBezTo>
                      <a:pt x="162" y="52"/>
                      <a:pt x="162" y="52"/>
                      <a:pt x="162" y="52"/>
                    </a:cubicBezTo>
                    <a:cubicBezTo>
                      <a:pt x="149" y="65"/>
                      <a:pt x="149" y="65"/>
                      <a:pt x="149" y="65"/>
                    </a:cubicBezTo>
                    <a:cubicBezTo>
                      <a:pt x="150" y="66"/>
                      <a:pt x="150" y="67"/>
                      <a:pt x="150" y="68"/>
                    </a:cubicBezTo>
                    <a:cubicBezTo>
                      <a:pt x="167" y="72"/>
                      <a:pt x="167" y="72"/>
                      <a:pt x="167" y="72"/>
                    </a:cubicBezTo>
                    <a:cubicBezTo>
                      <a:pt x="168" y="75"/>
                      <a:pt x="168" y="75"/>
                      <a:pt x="168" y="75"/>
                    </a:cubicBezTo>
                    <a:cubicBezTo>
                      <a:pt x="168" y="78"/>
                      <a:pt x="168" y="81"/>
                      <a:pt x="168" y="84"/>
                    </a:cubicBezTo>
                    <a:cubicBezTo>
                      <a:pt x="168" y="87"/>
                      <a:pt x="168" y="90"/>
                      <a:pt x="168" y="93"/>
                    </a:cubicBezTo>
                    <a:cubicBezTo>
                      <a:pt x="167" y="96"/>
                      <a:pt x="167" y="96"/>
                      <a:pt x="167" y="96"/>
                    </a:cubicBezTo>
                    <a:cubicBezTo>
                      <a:pt x="150" y="100"/>
                      <a:pt x="150" y="100"/>
                      <a:pt x="150" y="100"/>
                    </a:cubicBezTo>
                    <a:cubicBezTo>
                      <a:pt x="150" y="101"/>
                      <a:pt x="150" y="102"/>
                      <a:pt x="149" y="103"/>
                    </a:cubicBezTo>
                    <a:cubicBezTo>
                      <a:pt x="162" y="116"/>
                      <a:pt x="162" y="116"/>
                      <a:pt x="162" y="116"/>
                    </a:cubicBezTo>
                    <a:cubicBezTo>
                      <a:pt x="161" y="118"/>
                      <a:pt x="161" y="118"/>
                      <a:pt x="161" y="118"/>
                    </a:cubicBezTo>
                    <a:cubicBezTo>
                      <a:pt x="158" y="123"/>
                      <a:pt x="155" y="129"/>
                      <a:pt x="152" y="133"/>
                    </a:cubicBezTo>
                    <a:cubicBezTo>
                      <a:pt x="150" y="136"/>
                      <a:pt x="150" y="136"/>
                      <a:pt x="150" y="136"/>
                    </a:cubicBezTo>
                    <a:cubicBezTo>
                      <a:pt x="133" y="131"/>
                      <a:pt x="133" y="131"/>
                      <a:pt x="133" y="131"/>
                    </a:cubicBezTo>
                    <a:cubicBezTo>
                      <a:pt x="132" y="132"/>
                      <a:pt x="132" y="132"/>
                      <a:pt x="131" y="133"/>
                    </a:cubicBezTo>
                    <a:cubicBezTo>
                      <a:pt x="136" y="150"/>
                      <a:pt x="136" y="150"/>
                      <a:pt x="136" y="150"/>
                    </a:cubicBezTo>
                    <a:cubicBezTo>
                      <a:pt x="133" y="152"/>
                      <a:pt x="133" y="152"/>
                      <a:pt x="133" y="152"/>
                    </a:cubicBezTo>
                    <a:cubicBezTo>
                      <a:pt x="129" y="155"/>
                      <a:pt x="123" y="158"/>
                      <a:pt x="118" y="161"/>
                    </a:cubicBezTo>
                    <a:cubicBezTo>
                      <a:pt x="116" y="162"/>
                      <a:pt x="116" y="162"/>
                      <a:pt x="116" y="162"/>
                    </a:cubicBezTo>
                    <a:cubicBezTo>
                      <a:pt x="103" y="149"/>
                      <a:pt x="103" y="149"/>
                      <a:pt x="103" y="149"/>
                    </a:cubicBezTo>
                    <a:cubicBezTo>
                      <a:pt x="102" y="150"/>
                      <a:pt x="101" y="150"/>
                      <a:pt x="100" y="150"/>
                    </a:cubicBezTo>
                    <a:cubicBezTo>
                      <a:pt x="96" y="167"/>
                      <a:pt x="96" y="167"/>
                      <a:pt x="96" y="167"/>
                    </a:cubicBezTo>
                    <a:cubicBezTo>
                      <a:pt x="93" y="168"/>
                      <a:pt x="93" y="168"/>
                      <a:pt x="93" y="168"/>
                    </a:cubicBezTo>
                    <a:cubicBezTo>
                      <a:pt x="90" y="168"/>
                      <a:pt x="87" y="168"/>
                      <a:pt x="84" y="168"/>
                    </a:cubicBezTo>
                    <a:close/>
                    <a:moveTo>
                      <a:pt x="79" y="160"/>
                    </a:moveTo>
                    <a:cubicBezTo>
                      <a:pt x="82" y="160"/>
                      <a:pt x="86" y="160"/>
                      <a:pt x="89" y="160"/>
                    </a:cubicBezTo>
                    <a:cubicBezTo>
                      <a:pt x="93" y="143"/>
                      <a:pt x="93" y="143"/>
                      <a:pt x="93" y="143"/>
                    </a:cubicBezTo>
                    <a:cubicBezTo>
                      <a:pt x="96" y="143"/>
                      <a:pt x="96" y="143"/>
                      <a:pt x="96" y="143"/>
                    </a:cubicBezTo>
                    <a:cubicBezTo>
                      <a:pt x="98" y="142"/>
                      <a:pt x="101" y="142"/>
                      <a:pt x="103" y="141"/>
                    </a:cubicBezTo>
                    <a:cubicBezTo>
                      <a:pt x="106" y="140"/>
                      <a:pt x="106" y="140"/>
                      <a:pt x="106" y="140"/>
                    </a:cubicBezTo>
                    <a:cubicBezTo>
                      <a:pt x="117" y="152"/>
                      <a:pt x="117" y="152"/>
                      <a:pt x="117" y="152"/>
                    </a:cubicBezTo>
                    <a:cubicBezTo>
                      <a:pt x="120" y="151"/>
                      <a:pt x="123" y="149"/>
                      <a:pt x="126" y="147"/>
                    </a:cubicBezTo>
                    <a:cubicBezTo>
                      <a:pt x="122" y="131"/>
                      <a:pt x="122" y="131"/>
                      <a:pt x="122" y="131"/>
                    </a:cubicBezTo>
                    <a:cubicBezTo>
                      <a:pt x="124" y="129"/>
                      <a:pt x="124" y="129"/>
                      <a:pt x="124" y="129"/>
                    </a:cubicBezTo>
                    <a:cubicBezTo>
                      <a:pt x="126" y="127"/>
                      <a:pt x="127" y="126"/>
                      <a:pt x="129" y="124"/>
                    </a:cubicBezTo>
                    <a:cubicBezTo>
                      <a:pt x="131" y="122"/>
                      <a:pt x="131" y="122"/>
                      <a:pt x="131" y="122"/>
                    </a:cubicBezTo>
                    <a:cubicBezTo>
                      <a:pt x="147" y="126"/>
                      <a:pt x="147" y="126"/>
                      <a:pt x="147" y="126"/>
                    </a:cubicBezTo>
                    <a:cubicBezTo>
                      <a:pt x="149" y="123"/>
                      <a:pt x="151" y="120"/>
                      <a:pt x="152" y="117"/>
                    </a:cubicBezTo>
                    <a:cubicBezTo>
                      <a:pt x="140" y="106"/>
                      <a:pt x="140" y="106"/>
                      <a:pt x="140" y="106"/>
                    </a:cubicBezTo>
                    <a:cubicBezTo>
                      <a:pt x="141" y="103"/>
                      <a:pt x="141" y="103"/>
                      <a:pt x="141" y="103"/>
                    </a:cubicBezTo>
                    <a:cubicBezTo>
                      <a:pt x="142" y="100"/>
                      <a:pt x="142" y="98"/>
                      <a:pt x="143" y="96"/>
                    </a:cubicBezTo>
                    <a:cubicBezTo>
                      <a:pt x="143" y="93"/>
                      <a:pt x="143" y="93"/>
                      <a:pt x="143" y="93"/>
                    </a:cubicBezTo>
                    <a:cubicBezTo>
                      <a:pt x="160" y="89"/>
                      <a:pt x="160" y="89"/>
                      <a:pt x="160" y="89"/>
                    </a:cubicBezTo>
                    <a:cubicBezTo>
                      <a:pt x="160" y="87"/>
                      <a:pt x="160" y="86"/>
                      <a:pt x="160" y="84"/>
                    </a:cubicBezTo>
                    <a:cubicBezTo>
                      <a:pt x="160" y="82"/>
                      <a:pt x="160" y="81"/>
                      <a:pt x="160" y="79"/>
                    </a:cubicBezTo>
                    <a:cubicBezTo>
                      <a:pt x="143" y="75"/>
                      <a:pt x="143" y="75"/>
                      <a:pt x="143" y="75"/>
                    </a:cubicBezTo>
                    <a:cubicBezTo>
                      <a:pt x="143" y="72"/>
                      <a:pt x="143" y="72"/>
                      <a:pt x="143" y="72"/>
                    </a:cubicBezTo>
                    <a:cubicBezTo>
                      <a:pt x="142" y="70"/>
                      <a:pt x="142" y="68"/>
                      <a:pt x="141" y="65"/>
                    </a:cubicBezTo>
                    <a:cubicBezTo>
                      <a:pt x="140" y="62"/>
                      <a:pt x="140" y="62"/>
                      <a:pt x="140" y="62"/>
                    </a:cubicBezTo>
                    <a:cubicBezTo>
                      <a:pt x="152" y="51"/>
                      <a:pt x="152" y="51"/>
                      <a:pt x="152" y="51"/>
                    </a:cubicBezTo>
                    <a:cubicBezTo>
                      <a:pt x="151" y="48"/>
                      <a:pt x="149" y="45"/>
                      <a:pt x="147" y="42"/>
                    </a:cubicBezTo>
                    <a:cubicBezTo>
                      <a:pt x="131" y="46"/>
                      <a:pt x="131" y="46"/>
                      <a:pt x="131" y="46"/>
                    </a:cubicBezTo>
                    <a:cubicBezTo>
                      <a:pt x="129" y="44"/>
                      <a:pt x="129" y="44"/>
                      <a:pt x="129" y="44"/>
                    </a:cubicBezTo>
                    <a:cubicBezTo>
                      <a:pt x="127" y="42"/>
                      <a:pt x="126" y="41"/>
                      <a:pt x="124" y="39"/>
                    </a:cubicBezTo>
                    <a:cubicBezTo>
                      <a:pt x="122" y="37"/>
                      <a:pt x="122" y="37"/>
                      <a:pt x="122" y="37"/>
                    </a:cubicBezTo>
                    <a:cubicBezTo>
                      <a:pt x="126" y="21"/>
                      <a:pt x="126" y="21"/>
                      <a:pt x="126" y="21"/>
                    </a:cubicBezTo>
                    <a:cubicBezTo>
                      <a:pt x="123" y="19"/>
                      <a:pt x="120" y="17"/>
                      <a:pt x="117" y="16"/>
                    </a:cubicBezTo>
                    <a:cubicBezTo>
                      <a:pt x="106" y="28"/>
                      <a:pt x="106" y="28"/>
                      <a:pt x="106" y="28"/>
                    </a:cubicBezTo>
                    <a:cubicBezTo>
                      <a:pt x="103" y="27"/>
                      <a:pt x="103" y="27"/>
                      <a:pt x="103" y="27"/>
                    </a:cubicBezTo>
                    <a:cubicBezTo>
                      <a:pt x="101" y="26"/>
                      <a:pt x="98" y="26"/>
                      <a:pt x="96" y="25"/>
                    </a:cubicBezTo>
                    <a:cubicBezTo>
                      <a:pt x="93" y="25"/>
                      <a:pt x="93" y="25"/>
                      <a:pt x="93" y="25"/>
                    </a:cubicBezTo>
                    <a:cubicBezTo>
                      <a:pt x="89" y="8"/>
                      <a:pt x="89" y="8"/>
                      <a:pt x="89" y="8"/>
                    </a:cubicBezTo>
                    <a:cubicBezTo>
                      <a:pt x="86" y="8"/>
                      <a:pt x="82" y="8"/>
                      <a:pt x="79" y="8"/>
                    </a:cubicBezTo>
                    <a:cubicBezTo>
                      <a:pt x="75" y="25"/>
                      <a:pt x="75" y="25"/>
                      <a:pt x="75" y="25"/>
                    </a:cubicBezTo>
                    <a:cubicBezTo>
                      <a:pt x="72" y="25"/>
                      <a:pt x="72" y="25"/>
                      <a:pt x="72" y="25"/>
                    </a:cubicBezTo>
                    <a:cubicBezTo>
                      <a:pt x="70" y="26"/>
                      <a:pt x="67" y="26"/>
                      <a:pt x="65" y="27"/>
                    </a:cubicBezTo>
                    <a:cubicBezTo>
                      <a:pt x="62" y="28"/>
                      <a:pt x="62" y="28"/>
                      <a:pt x="62" y="28"/>
                    </a:cubicBezTo>
                    <a:cubicBezTo>
                      <a:pt x="51" y="16"/>
                      <a:pt x="51" y="16"/>
                      <a:pt x="51" y="16"/>
                    </a:cubicBezTo>
                    <a:cubicBezTo>
                      <a:pt x="48" y="17"/>
                      <a:pt x="45" y="19"/>
                      <a:pt x="42" y="21"/>
                    </a:cubicBezTo>
                    <a:cubicBezTo>
                      <a:pt x="46" y="37"/>
                      <a:pt x="46" y="37"/>
                      <a:pt x="46" y="37"/>
                    </a:cubicBezTo>
                    <a:cubicBezTo>
                      <a:pt x="44" y="39"/>
                      <a:pt x="44" y="39"/>
                      <a:pt x="44" y="39"/>
                    </a:cubicBezTo>
                    <a:cubicBezTo>
                      <a:pt x="42" y="41"/>
                      <a:pt x="41" y="42"/>
                      <a:pt x="39" y="44"/>
                    </a:cubicBezTo>
                    <a:cubicBezTo>
                      <a:pt x="37" y="46"/>
                      <a:pt x="37" y="46"/>
                      <a:pt x="37" y="46"/>
                    </a:cubicBezTo>
                    <a:cubicBezTo>
                      <a:pt x="21" y="42"/>
                      <a:pt x="21" y="42"/>
                      <a:pt x="21" y="42"/>
                    </a:cubicBezTo>
                    <a:cubicBezTo>
                      <a:pt x="19" y="45"/>
                      <a:pt x="17" y="48"/>
                      <a:pt x="16" y="51"/>
                    </a:cubicBezTo>
                    <a:cubicBezTo>
                      <a:pt x="28" y="62"/>
                      <a:pt x="28" y="62"/>
                      <a:pt x="28" y="62"/>
                    </a:cubicBezTo>
                    <a:cubicBezTo>
                      <a:pt x="27" y="65"/>
                      <a:pt x="27" y="65"/>
                      <a:pt x="27" y="65"/>
                    </a:cubicBezTo>
                    <a:cubicBezTo>
                      <a:pt x="26" y="68"/>
                      <a:pt x="26" y="70"/>
                      <a:pt x="25" y="72"/>
                    </a:cubicBezTo>
                    <a:cubicBezTo>
                      <a:pt x="25" y="75"/>
                      <a:pt x="25" y="75"/>
                      <a:pt x="25" y="75"/>
                    </a:cubicBezTo>
                    <a:cubicBezTo>
                      <a:pt x="8" y="79"/>
                      <a:pt x="8" y="79"/>
                      <a:pt x="8" y="79"/>
                    </a:cubicBezTo>
                    <a:cubicBezTo>
                      <a:pt x="8" y="81"/>
                      <a:pt x="8" y="82"/>
                      <a:pt x="8" y="84"/>
                    </a:cubicBezTo>
                    <a:cubicBezTo>
                      <a:pt x="8" y="86"/>
                      <a:pt x="8" y="87"/>
                      <a:pt x="8" y="89"/>
                    </a:cubicBezTo>
                    <a:cubicBezTo>
                      <a:pt x="25" y="93"/>
                      <a:pt x="25" y="93"/>
                      <a:pt x="25" y="93"/>
                    </a:cubicBezTo>
                    <a:cubicBezTo>
                      <a:pt x="25" y="96"/>
                      <a:pt x="25" y="96"/>
                      <a:pt x="25" y="96"/>
                    </a:cubicBezTo>
                    <a:cubicBezTo>
                      <a:pt x="26" y="98"/>
                      <a:pt x="26" y="100"/>
                      <a:pt x="27" y="103"/>
                    </a:cubicBezTo>
                    <a:cubicBezTo>
                      <a:pt x="28" y="106"/>
                      <a:pt x="28" y="106"/>
                      <a:pt x="28" y="106"/>
                    </a:cubicBezTo>
                    <a:cubicBezTo>
                      <a:pt x="16" y="117"/>
                      <a:pt x="16" y="117"/>
                      <a:pt x="16" y="117"/>
                    </a:cubicBezTo>
                    <a:cubicBezTo>
                      <a:pt x="17" y="120"/>
                      <a:pt x="19" y="123"/>
                      <a:pt x="21" y="126"/>
                    </a:cubicBezTo>
                    <a:cubicBezTo>
                      <a:pt x="37" y="122"/>
                      <a:pt x="37" y="122"/>
                      <a:pt x="37" y="122"/>
                    </a:cubicBezTo>
                    <a:cubicBezTo>
                      <a:pt x="39" y="124"/>
                      <a:pt x="39" y="124"/>
                      <a:pt x="39" y="124"/>
                    </a:cubicBezTo>
                    <a:cubicBezTo>
                      <a:pt x="41" y="126"/>
                      <a:pt x="42" y="127"/>
                      <a:pt x="44" y="129"/>
                    </a:cubicBezTo>
                    <a:cubicBezTo>
                      <a:pt x="46" y="131"/>
                      <a:pt x="46" y="131"/>
                      <a:pt x="46" y="131"/>
                    </a:cubicBezTo>
                    <a:cubicBezTo>
                      <a:pt x="42" y="147"/>
                      <a:pt x="42" y="147"/>
                      <a:pt x="42" y="147"/>
                    </a:cubicBezTo>
                    <a:cubicBezTo>
                      <a:pt x="45" y="149"/>
                      <a:pt x="48" y="151"/>
                      <a:pt x="51" y="152"/>
                    </a:cubicBezTo>
                    <a:cubicBezTo>
                      <a:pt x="62" y="140"/>
                      <a:pt x="62" y="140"/>
                      <a:pt x="62" y="140"/>
                    </a:cubicBezTo>
                    <a:cubicBezTo>
                      <a:pt x="65" y="141"/>
                      <a:pt x="65" y="141"/>
                      <a:pt x="65" y="141"/>
                    </a:cubicBezTo>
                    <a:cubicBezTo>
                      <a:pt x="67" y="142"/>
                      <a:pt x="70" y="142"/>
                      <a:pt x="72" y="143"/>
                    </a:cubicBezTo>
                    <a:cubicBezTo>
                      <a:pt x="75" y="143"/>
                      <a:pt x="75" y="143"/>
                      <a:pt x="75" y="143"/>
                    </a:cubicBezTo>
                    <a:lnTo>
                      <a:pt x="79"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7" name="Freeform 91"/>
              <p:cNvSpPr>
                <a:spLocks noEditPoints="1"/>
              </p:cNvSpPr>
              <p:nvPr/>
            </p:nvSpPr>
            <p:spPr bwMode="auto">
              <a:xfrm>
                <a:off x="2765" y="1401"/>
                <a:ext cx="230" cy="230"/>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8 h 96"/>
                  <a:gd name="T12" fmla="*/ 8 w 96"/>
                  <a:gd name="T13" fmla="*/ 48 h 96"/>
                  <a:gd name="T14" fmla="*/ 48 w 96"/>
                  <a:gd name="T15" fmla="*/ 88 h 96"/>
                  <a:gd name="T16" fmla="*/ 88 w 96"/>
                  <a:gd name="T17" fmla="*/ 48 h 96"/>
                  <a:gd name="T18" fmla="*/ 48 w 96"/>
                  <a:gd name="T1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8"/>
                    </a:moveTo>
                    <a:cubicBezTo>
                      <a:pt x="26" y="8"/>
                      <a:pt x="8" y="26"/>
                      <a:pt x="8" y="48"/>
                    </a:cubicBezTo>
                    <a:cubicBezTo>
                      <a:pt x="8" y="70"/>
                      <a:pt x="26" y="88"/>
                      <a:pt x="48" y="88"/>
                    </a:cubicBezTo>
                    <a:cubicBezTo>
                      <a:pt x="70" y="88"/>
                      <a:pt x="88" y="70"/>
                      <a:pt x="88" y="48"/>
                    </a:cubicBezTo>
                    <a:cubicBezTo>
                      <a:pt x="88" y="26"/>
                      <a:pt x="70" y="8"/>
                      <a:pt x="4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8" name="Freeform 92"/>
              <p:cNvSpPr>
                <a:spLocks noEditPoints="1"/>
              </p:cNvSpPr>
              <p:nvPr/>
            </p:nvSpPr>
            <p:spPr bwMode="auto">
              <a:xfrm>
                <a:off x="2804" y="1439"/>
                <a:ext cx="152" cy="154"/>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79" name="组合 78"/>
          <p:cNvGrpSpPr/>
          <p:nvPr/>
        </p:nvGrpSpPr>
        <p:grpSpPr>
          <a:xfrm>
            <a:off x="2427193" y="4155201"/>
            <a:ext cx="2142381" cy="887390"/>
            <a:chOff x="1743742" y="2191261"/>
            <a:chExt cx="1606786" cy="665543"/>
          </a:xfrm>
        </p:grpSpPr>
        <p:sp>
          <p:nvSpPr>
            <p:cNvPr id="80" name="TextBox 3"/>
            <p:cNvSpPr txBox="1"/>
            <p:nvPr/>
          </p:nvSpPr>
          <p:spPr>
            <a:xfrm>
              <a:off x="1774135" y="2191261"/>
              <a:ext cx="1576393" cy="500090"/>
            </a:xfrm>
            <a:prstGeom prst="rect">
              <a:avLst/>
            </a:prstGeom>
            <a:noFill/>
          </p:spPr>
          <p:txBody>
            <a:bodyPr wrap="none" rtlCol="0">
              <a:spAutoFit/>
            </a:bodyPr>
            <a:lstStyle/>
            <a:p>
              <a:pPr algn="r"/>
              <a:r>
                <a:rPr lang="zh-CN" altLang="en-US" sz="3735" dirty="0">
                  <a:solidFill>
                    <a:schemeClr val="bg1"/>
                  </a:solidFill>
                  <a:ea typeface="方正尚酷简体" panose="03000509000000000000" pitchFamily="65" charset="-122"/>
                </a:rPr>
                <a:t>立项背景</a:t>
              </a:r>
              <a:endParaRPr lang="ru-RU" sz="3735" dirty="0">
                <a:solidFill>
                  <a:schemeClr val="bg1"/>
                </a:solidFill>
                <a:ea typeface="方正尚酷简体" panose="03000509000000000000" pitchFamily="65" charset="-122"/>
              </a:endParaRPr>
            </a:p>
          </p:txBody>
        </p:sp>
        <p:sp>
          <p:nvSpPr>
            <p:cNvPr id="81" name="TextBox 3"/>
            <p:cNvSpPr txBox="1"/>
            <p:nvPr/>
          </p:nvSpPr>
          <p:spPr>
            <a:xfrm>
              <a:off x="1743742" y="2572062"/>
              <a:ext cx="1606402" cy="284742"/>
            </a:xfrm>
            <a:prstGeom prst="rect">
              <a:avLst/>
            </a:prstGeom>
            <a:noFill/>
          </p:spPr>
          <p:txBody>
            <a:bodyPr wrap="none" rtlCol="0">
              <a:spAutoFit/>
            </a:bodyPr>
            <a:lstStyle/>
            <a:p>
              <a:pPr algn="r"/>
              <a:r>
                <a:rPr lang="en-US" altLang="zh-CN" sz="1865" dirty="0">
                  <a:solidFill>
                    <a:schemeClr val="bg1"/>
                  </a:solidFill>
                  <a:latin typeface="Nilland" panose="02000503060000020003" pitchFamily="2" charset="-122"/>
                  <a:ea typeface="Nilland" panose="02000503060000020003" pitchFamily="2" charset="-122"/>
                </a:rPr>
                <a:t>Project Background</a:t>
              </a:r>
            </a:p>
          </p:txBody>
        </p:sp>
      </p:grpSp>
      <p:pic>
        <p:nvPicPr>
          <p:cNvPr id="13" name="图片 12"/>
          <p:cNvPicPr>
            <a:picLocks noChangeAspect="1"/>
          </p:cNvPicPr>
          <p:nvPr/>
        </p:nvPicPr>
        <p:blipFill>
          <a:blip r:embed="rId3"/>
          <a:stretch>
            <a:fillRect/>
          </a:stretch>
        </p:blipFill>
        <p:spPr>
          <a:xfrm>
            <a:off x="6630540" y="5555269"/>
            <a:ext cx="3261643" cy="1121761"/>
          </a:xfrm>
          <a:prstGeom prst="rect">
            <a:avLst/>
          </a:prstGeom>
        </p:spPr>
      </p:pic>
      <p:pic>
        <p:nvPicPr>
          <p:cNvPr id="15" name="图片 14"/>
          <p:cNvPicPr>
            <a:picLocks noChangeAspect="1"/>
          </p:cNvPicPr>
          <p:nvPr/>
        </p:nvPicPr>
        <p:blipFill>
          <a:blip r:embed="rId4"/>
          <a:stretch>
            <a:fillRect/>
          </a:stretch>
        </p:blipFill>
        <p:spPr>
          <a:xfrm>
            <a:off x="5908010" y="3199586"/>
            <a:ext cx="366799" cy="348351"/>
          </a:xfrm>
          <a:prstGeom prst="rect">
            <a:avLst/>
          </a:prstGeom>
        </p:spPr>
      </p:pic>
      <p:sp>
        <p:nvSpPr>
          <p:cNvPr id="61" name="Rectangle 121"/>
          <p:cNvSpPr>
            <a:spLocks noChangeArrowheads="1"/>
          </p:cNvSpPr>
          <p:nvPr/>
        </p:nvSpPr>
        <p:spPr bwMode="auto">
          <a:xfrm>
            <a:off x="6060812" y="4737553"/>
            <a:ext cx="70370" cy="1012893"/>
          </a:xfrm>
          <a:prstGeom prst="rect">
            <a:avLst/>
          </a:prstGeom>
          <a:solidFill>
            <a:schemeClr val="bg1"/>
          </a:solidFill>
          <a:ln>
            <a:noFill/>
          </a:ln>
        </p:spPr>
        <p:txBody>
          <a:bodyPr vert="horz" wrap="square" lIns="121920" tIns="60960" rIns="121920" bIns="60960" numCol="1" anchor="t" anchorCtr="0" compatLnSpc="1"/>
          <a:lstStyle/>
          <a:p>
            <a:endParaRPr lang="id-ID" sz="2400"/>
          </a:p>
        </p:txBody>
      </p:sp>
    </p:spTree>
  </p:cSld>
  <p:clrMapOvr>
    <a:masterClrMapping/>
  </p:clrMapOvr>
  <mc:AlternateContent xmlns:mc="http://schemas.openxmlformats.org/markup-compatibility/2006" xmlns:p14="http://schemas.microsoft.com/office/powerpoint/2010/main">
    <mc:Choice Requires="p14">
      <p:transition spd="slow" p14:dur="1400" advClick="0" advTm="5500">
        <p14:ripple/>
      </p:transition>
    </mc:Choice>
    <mc:Fallback xmlns="">
      <p:transition spd="slow" advClick="0" advTm="5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par>
                          <p:cTn id="17" fill="hold">
                            <p:stCondLst>
                              <p:cond delay="1000"/>
                            </p:stCondLst>
                            <p:childTnLst>
                              <p:par>
                                <p:cTn id="18" presetID="21" presetClass="entr" presetSubtype="1"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1)">
                                      <p:cBhvr>
                                        <p:cTn id="20" dur="250"/>
                                        <p:tgtEl>
                                          <p:spTgt spid="15"/>
                                        </p:tgtEl>
                                      </p:cBhvr>
                                    </p:animEffect>
                                  </p:childTnLst>
                                </p:cTn>
                              </p:par>
                            </p:childTnLst>
                          </p:cTn>
                        </p:par>
                        <p:par>
                          <p:cTn id="21" fill="hold">
                            <p:stCondLst>
                              <p:cond delay="1500"/>
                            </p:stCondLst>
                            <p:childTnLst>
                              <p:par>
                                <p:cTn id="22" presetID="45" presetClass="entr" presetSubtype="0" fill="hold"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anim calcmode="lin" valueType="num">
                                      <p:cBhvr>
                                        <p:cTn id="25" dur="500" fill="hold"/>
                                        <p:tgtEl>
                                          <p:spTgt spid="67"/>
                                        </p:tgtEl>
                                        <p:attrNameLst>
                                          <p:attrName>ppt_w</p:attrName>
                                        </p:attrNameLst>
                                      </p:cBhvr>
                                      <p:tavLst>
                                        <p:tav tm="0" fmla="#ppt_w*sin(2.5*pi*$)">
                                          <p:val>
                                            <p:fltVal val="0"/>
                                          </p:val>
                                        </p:tav>
                                        <p:tav tm="100000">
                                          <p:val>
                                            <p:fltVal val="1"/>
                                          </p:val>
                                        </p:tav>
                                      </p:tavLst>
                                    </p:anim>
                                    <p:anim calcmode="lin" valueType="num">
                                      <p:cBhvr>
                                        <p:cTn id="26" dur="500" fill="hold"/>
                                        <p:tgtEl>
                                          <p:spTgt spid="67"/>
                                        </p:tgtEl>
                                        <p:attrNameLst>
                                          <p:attrName>ppt_h</p:attrName>
                                        </p:attrNameLst>
                                      </p:cBhvr>
                                      <p:tavLst>
                                        <p:tav tm="0">
                                          <p:val>
                                            <p:strVal val="#ppt_h"/>
                                          </p:val>
                                        </p:tav>
                                        <p:tav tm="100000">
                                          <p:val>
                                            <p:strVal val="#ppt_h"/>
                                          </p:val>
                                        </p:tav>
                                      </p:tavLst>
                                    </p:anim>
                                  </p:childTnLst>
                                </p:cTn>
                              </p:par>
                              <p:par>
                                <p:cTn id="27" presetID="10"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up)">
                                      <p:cBhvr>
                                        <p:cTn id="33" dur="500"/>
                                        <p:tgtEl>
                                          <p:spTgt spid="2"/>
                                        </p:tgtEl>
                                      </p:cBhvr>
                                    </p:animEffect>
                                  </p:childTnLst>
                                </p:cTn>
                              </p:par>
                            </p:childTnLst>
                          </p:cTn>
                        </p:par>
                        <p:par>
                          <p:cTn id="34" fill="hold">
                            <p:stCondLst>
                              <p:cond delay="2500"/>
                            </p:stCondLst>
                            <p:childTnLst>
                              <p:par>
                                <p:cTn id="35" presetID="21" presetClass="entr" presetSubtype="1"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50"/>
                                        <p:tgtEl>
                                          <p:spTgt spid="10"/>
                                        </p:tgtEl>
                                      </p:cBhvr>
                                    </p:animEffect>
                                  </p:childTnLst>
                                </p:cTn>
                              </p:par>
                            </p:childTnLst>
                          </p:cTn>
                        </p:par>
                        <p:par>
                          <p:cTn id="38" fill="hold">
                            <p:stCondLst>
                              <p:cond delay="3000"/>
                            </p:stCondLst>
                            <p:childTnLst>
                              <p:par>
                                <p:cTn id="39" presetID="45" presetClass="entr" presetSubtype="0" fill="hold"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anim calcmode="lin" valueType="num">
                                      <p:cBhvr>
                                        <p:cTn id="42" dur="500" fill="hold"/>
                                        <p:tgtEl>
                                          <p:spTgt spid="69"/>
                                        </p:tgtEl>
                                        <p:attrNameLst>
                                          <p:attrName>ppt_w</p:attrName>
                                        </p:attrNameLst>
                                      </p:cBhvr>
                                      <p:tavLst>
                                        <p:tav tm="0" fmla="#ppt_w*sin(2.5*pi*$)">
                                          <p:val>
                                            <p:fltVal val="0"/>
                                          </p:val>
                                        </p:tav>
                                        <p:tav tm="100000">
                                          <p:val>
                                            <p:fltVal val="1"/>
                                          </p:val>
                                        </p:tav>
                                      </p:tavLst>
                                    </p:anim>
                                    <p:anim calcmode="lin" valueType="num">
                                      <p:cBhvr>
                                        <p:cTn id="43" dur="500" fill="hold"/>
                                        <p:tgtEl>
                                          <p:spTgt spid="69"/>
                                        </p:tgtEl>
                                        <p:attrNameLst>
                                          <p:attrName>ppt_h</p:attrName>
                                        </p:attrNameLst>
                                      </p:cBhvr>
                                      <p:tavLst>
                                        <p:tav tm="0">
                                          <p:val>
                                            <p:strVal val="#ppt_h"/>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ipe(up)">
                                      <p:cBhvr>
                                        <p:cTn id="50" dur="500"/>
                                        <p:tgtEl>
                                          <p:spTgt spid="61"/>
                                        </p:tgtEl>
                                      </p:cBhvr>
                                    </p:animEffect>
                                  </p:childTnLst>
                                </p:cTn>
                              </p:par>
                            </p:childTnLst>
                          </p:cTn>
                        </p:par>
                        <p:par>
                          <p:cTn id="51" fill="hold">
                            <p:stCondLst>
                              <p:cond delay="4000"/>
                            </p:stCondLst>
                            <p:childTnLst>
                              <p:par>
                                <p:cTn id="52" presetID="21" presetClass="entr" presetSubtype="1"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heel(1)">
                                      <p:cBhvr>
                                        <p:cTn id="54" dur="250"/>
                                        <p:tgtEl>
                                          <p:spTgt spid="7"/>
                                        </p:tgtEl>
                                      </p:cBhvr>
                                    </p:animEffect>
                                  </p:childTnLst>
                                </p:cTn>
                              </p:par>
                            </p:childTnLst>
                          </p:cTn>
                        </p:par>
                        <p:par>
                          <p:cTn id="55" fill="hold">
                            <p:stCondLst>
                              <p:cond delay="4500"/>
                            </p:stCondLst>
                            <p:childTnLst>
                              <p:par>
                                <p:cTn id="56" presetID="10" presetClass="entr" presetSubtype="0"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par>
                          <p:cTn id="59" fill="hold">
                            <p:stCondLst>
                              <p:cond delay="5000"/>
                            </p:stCondLst>
                            <p:childTnLst>
                              <p:par>
                                <p:cTn id="60" presetID="22" presetClass="entr" presetSubtype="1"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up)">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1" grpId="0"/>
      <p:bldP spid="22" grpId="0"/>
      <p:bldP spid="6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3069" y="0"/>
            <a:ext cx="12192000" cy="6858000"/>
          </a:xfrm>
          <a:prstGeom prst="rect">
            <a:avLst/>
          </a:prstGeom>
        </p:spPr>
      </p:pic>
      <p:grpSp>
        <p:nvGrpSpPr>
          <p:cNvPr id="4" name="Group 22"/>
          <p:cNvGrpSpPr/>
          <p:nvPr/>
        </p:nvGrpSpPr>
        <p:grpSpPr>
          <a:xfrm>
            <a:off x="5921046" y="5024378"/>
            <a:ext cx="350705" cy="349660"/>
            <a:chOff x="5918994" y="3280833"/>
            <a:chExt cx="354012" cy="352956"/>
          </a:xfrm>
          <a:solidFill>
            <a:schemeClr val="bg1"/>
          </a:solidFill>
        </p:grpSpPr>
        <p:sp>
          <p:nvSpPr>
            <p:cNvPr id="5" name="Oval 23"/>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sp>
          <p:nvSpPr>
            <p:cNvPr id="6" name="Freeform 24"/>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grpSp>
      <p:sp>
        <p:nvSpPr>
          <p:cNvPr id="7" name="Rectangle 17"/>
          <p:cNvSpPr>
            <a:spLocks noChangeArrowheads="1"/>
          </p:cNvSpPr>
          <p:nvPr/>
        </p:nvSpPr>
        <p:spPr bwMode="auto">
          <a:xfrm>
            <a:off x="6062931" y="3234986"/>
            <a:ext cx="67283" cy="1819448"/>
          </a:xfrm>
          <a:prstGeom prst="rect">
            <a:avLst/>
          </a:prstGeom>
          <a:solidFill>
            <a:schemeClr val="bg1"/>
          </a:solidFill>
          <a:ln>
            <a:noFill/>
          </a:ln>
        </p:spPr>
        <p:txBody>
          <a:bodyPr vert="horz" wrap="square" lIns="121920" tIns="60960" rIns="121920" bIns="60960" numCol="1" anchor="t" anchorCtr="0" compatLnSpc="1"/>
          <a:lstStyle/>
          <a:p>
            <a:endParaRPr lang="id-ID" sz="2400"/>
          </a:p>
        </p:txBody>
      </p:sp>
      <p:sp>
        <p:nvSpPr>
          <p:cNvPr id="11" name="Rectangle 117"/>
          <p:cNvSpPr>
            <a:spLocks noChangeArrowheads="1"/>
          </p:cNvSpPr>
          <p:nvPr/>
        </p:nvSpPr>
        <p:spPr bwMode="auto">
          <a:xfrm>
            <a:off x="6062931" y="1305246"/>
            <a:ext cx="67283" cy="1616336"/>
          </a:xfrm>
          <a:prstGeom prst="rect">
            <a:avLst/>
          </a:prstGeom>
          <a:solidFill>
            <a:schemeClr val="bg1"/>
          </a:solidFill>
          <a:ln>
            <a:noFill/>
          </a:ln>
        </p:spPr>
        <p:txBody>
          <a:bodyPr vert="horz" wrap="square" lIns="121920" tIns="60960" rIns="121920" bIns="60960" numCol="1" anchor="t" anchorCtr="0" compatLnSpc="1"/>
          <a:lstStyle/>
          <a:p>
            <a:endParaRPr lang="id-ID" sz="2400"/>
          </a:p>
        </p:txBody>
      </p:sp>
      <p:grpSp>
        <p:nvGrpSpPr>
          <p:cNvPr id="12" name="Group 118"/>
          <p:cNvGrpSpPr/>
          <p:nvPr/>
        </p:nvGrpSpPr>
        <p:grpSpPr>
          <a:xfrm>
            <a:off x="5921046" y="2906646"/>
            <a:ext cx="350705" cy="349660"/>
            <a:chOff x="5918994" y="3280833"/>
            <a:chExt cx="354012" cy="352956"/>
          </a:xfrm>
          <a:solidFill>
            <a:schemeClr val="bg1"/>
          </a:solidFill>
        </p:grpSpPr>
        <p:sp>
          <p:nvSpPr>
            <p:cNvPr id="13" name="Oval 119"/>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sp>
          <p:nvSpPr>
            <p:cNvPr id="14" name="Freeform 120"/>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grpSp>
      <p:sp>
        <p:nvSpPr>
          <p:cNvPr id="15" name="Rectangle 7"/>
          <p:cNvSpPr>
            <a:spLocks noChangeArrowheads="1"/>
          </p:cNvSpPr>
          <p:nvPr/>
        </p:nvSpPr>
        <p:spPr bwMode="auto">
          <a:xfrm>
            <a:off x="6062931" y="1"/>
            <a:ext cx="67283" cy="973697"/>
          </a:xfrm>
          <a:prstGeom prst="rect">
            <a:avLst/>
          </a:prstGeom>
          <a:solidFill>
            <a:schemeClr val="bg1"/>
          </a:solidFill>
          <a:ln>
            <a:noFill/>
          </a:ln>
        </p:spPr>
        <p:txBody>
          <a:bodyPr vert="horz" wrap="square" lIns="121920" tIns="60960" rIns="121920" bIns="60960" numCol="1" anchor="t" anchorCtr="0" compatLnSpc="1"/>
          <a:lstStyle/>
          <a:p>
            <a:endParaRPr lang="id-ID" sz="2400"/>
          </a:p>
        </p:txBody>
      </p:sp>
      <p:grpSp>
        <p:nvGrpSpPr>
          <p:cNvPr id="16" name="Group 13"/>
          <p:cNvGrpSpPr/>
          <p:nvPr/>
        </p:nvGrpSpPr>
        <p:grpSpPr>
          <a:xfrm>
            <a:off x="5921046" y="964467"/>
            <a:ext cx="350705" cy="349660"/>
            <a:chOff x="5918994" y="3280833"/>
            <a:chExt cx="354012" cy="352956"/>
          </a:xfrm>
          <a:solidFill>
            <a:schemeClr val="bg1"/>
          </a:solidFill>
        </p:grpSpPr>
        <p:sp>
          <p:nvSpPr>
            <p:cNvPr id="17" name="Oval 14"/>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sp>
          <p:nvSpPr>
            <p:cNvPr id="18" name="Freeform 15"/>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p>
          </p:txBody>
        </p:sp>
      </p:grpSp>
      <p:grpSp>
        <p:nvGrpSpPr>
          <p:cNvPr id="23" name="组合 22"/>
          <p:cNvGrpSpPr/>
          <p:nvPr/>
        </p:nvGrpSpPr>
        <p:grpSpPr>
          <a:xfrm>
            <a:off x="2606743" y="4755514"/>
            <a:ext cx="3100855" cy="887387"/>
            <a:chOff x="2606743" y="4755514"/>
            <a:chExt cx="3100855" cy="887387"/>
          </a:xfrm>
        </p:grpSpPr>
        <p:grpSp>
          <p:nvGrpSpPr>
            <p:cNvPr id="42" name="组合 41"/>
            <p:cNvGrpSpPr/>
            <p:nvPr/>
          </p:nvGrpSpPr>
          <p:grpSpPr>
            <a:xfrm>
              <a:off x="2606743" y="4755514"/>
              <a:ext cx="2109295" cy="877063"/>
              <a:chOff x="1768559" y="2191262"/>
              <a:chExt cx="1581970" cy="657798"/>
            </a:xfrm>
          </p:grpSpPr>
          <p:sp>
            <p:nvSpPr>
              <p:cNvPr id="43" name="TextBox 3"/>
              <p:cNvSpPr txBox="1"/>
              <p:nvPr/>
            </p:nvSpPr>
            <p:spPr>
              <a:xfrm>
                <a:off x="1774136" y="2191262"/>
                <a:ext cx="1576393" cy="500090"/>
              </a:xfrm>
              <a:prstGeom prst="rect">
                <a:avLst/>
              </a:prstGeom>
              <a:noFill/>
            </p:spPr>
            <p:txBody>
              <a:bodyPr wrap="none" rtlCol="0">
                <a:spAutoFit/>
              </a:bodyPr>
              <a:lstStyle/>
              <a:p>
                <a:pPr algn="r"/>
                <a:r>
                  <a:rPr lang="zh-CN" altLang="en-US" sz="3735" dirty="0">
                    <a:solidFill>
                      <a:schemeClr val="bg1"/>
                    </a:solidFill>
                    <a:ea typeface="方正尚酷简体" panose="03000509000000000000" pitchFamily="65" charset="-122"/>
                  </a:rPr>
                  <a:t>项目优化</a:t>
                </a:r>
                <a:endParaRPr lang="ru-RU" sz="3735" dirty="0">
                  <a:solidFill>
                    <a:schemeClr val="bg1"/>
                  </a:solidFill>
                  <a:ea typeface="方正尚酷简体" panose="03000509000000000000" pitchFamily="65" charset="-122"/>
                </a:endParaRPr>
              </a:p>
            </p:txBody>
          </p:sp>
          <p:sp>
            <p:nvSpPr>
              <p:cNvPr id="44" name="TextBox 3"/>
              <p:cNvSpPr txBox="1"/>
              <p:nvPr/>
            </p:nvSpPr>
            <p:spPr>
              <a:xfrm>
                <a:off x="1768559" y="2572061"/>
                <a:ext cx="1581586" cy="276999"/>
              </a:xfrm>
              <a:prstGeom prst="rect">
                <a:avLst/>
              </a:prstGeom>
              <a:noFill/>
            </p:spPr>
            <p:txBody>
              <a:bodyPr wrap="none" rtlCol="0">
                <a:spAutoFit/>
              </a:bodyPr>
              <a:lstStyle/>
              <a:p>
                <a:pPr algn="r"/>
                <a:r>
                  <a:rPr lang="en-US" altLang="zh-CN" dirty="0">
                    <a:solidFill>
                      <a:schemeClr val="bg1"/>
                    </a:solidFill>
                  </a:rPr>
                  <a:t>Project Optimization</a:t>
                </a:r>
                <a:endParaRPr lang="en-US" altLang="zh-CN" sz="1865" dirty="0">
                  <a:solidFill>
                    <a:schemeClr val="bg1"/>
                  </a:solidFill>
                  <a:latin typeface="Nilland" panose="02000503060000020003" pitchFamily="2" charset="-122"/>
                  <a:ea typeface="Nilland" panose="02000503060000020003" pitchFamily="2" charset="-122"/>
                </a:endParaRPr>
              </a:p>
            </p:txBody>
          </p:sp>
        </p:grpSp>
        <p:grpSp>
          <p:nvGrpSpPr>
            <p:cNvPr id="25" name="组合 24"/>
            <p:cNvGrpSpPr/>
            <p:nvPr/>
          </p:nvGrpSpPr>
          <p:grpSpPr>
            <a:xfrm>
              <a:off x="4845562" y="4781286"/>
              <a:ext cx="862036" cy="861615"/>
              <a:chOff x="3406338" y="3061394"/>
              <a:chExt cx="646527" cy="646211"/>
            </a:xfrm>
          </p:grpSpPr>
          <p:sp>
            <p:nvSpPr>
              <p:cNvPr id="21" name="Прямоугольник 20"/>
              <p:cNvSpPr/>
              <p:nvPr/>
            </p:nvSpPr>
            <p:spPr>
              <a:xfrm>
                <a:off x="3406338" y="3061394"/>
                <a:ext cx="646527" cy="646211"/>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grpSp>
            <p:nvGrpSpPr>
              <p:cNvPr id="142" name="Group 95"/>
              <p:cNvGrpSpPr>
                <a:grpSpLocks noChangeAspect="1"/>
              </p:cNvGrpSpPr>
              <p:nvPr/>
            </p:nvGrpSpPr>
            <p:grpSpPr bwMode="auto">
              <a:xfrm>
                <a:off x="3471373" y="3125886"/>
                <a:ext cx="516968" cy="516968"/>
                <a:chOff x="2573" y="1315"/>
                <a:chExt cx="612" cy="612"/>
              </a:xfrm>
              <a:solidFill>
                <a:schemeClr val="bg1"/>
              </a:solidFill>
            </p:grpSpPr>
            <p:sp>
              <p:nvSpPr>
                <p:cNvPr id="145" name="Freeform 97"/>
                <p:cNvSpPr/>
                <p:nvPr/>
              </p:nvSpPr>
              <p:spPr bwMode="auto">
                <a:xfrm>
                  <a:off x="2573" y="1315"/>
                  <a:ext cx="258" cy="612"/>
                </a:xfrm>
                <a:custGeom>
                  <a:avLst/>
                  <a:gdLst>
                    <a:gd name="T0" fmla="*/ 76 w 108"/>
                    <a:gd name="T1" fmla="*/ 256 h 256"/>
                    <a:gd name="T2" fmla="*/ 68 w 108"/>
                    <a:gd name="T3" fmla="*/ 256 h 256"/>
                    <a:gd name="T4" fmla="*/ 68 w 108"/>
                    <a:gd name="T5" fmla="*/ 212 h 256"/>
                    <a:gd name="T6" fmla="*/ 48 w 108"/>
                    <a:gd name="T7" fmla="*/ 212 h 256"/>
                    <a:gd name="T8" fmla="*/ 20 w 108"/>
                    <a:gd name="T9" fmla="*/ 184 h 256"/>
                    <a:gd name="T10" fmla="*/ 20 w 108"/>
                    <a:gd name="T11" fmla="*/ 152 h 256"/>
                    <a:gd name="T12" fmla="*/ 0 w 108"/>
                    <a:gd name="T13" fmla="*/ 152 h 256"/>
                    <a:gd name="T14" fmla="*/ 0 w 108"/>
                    <a:gd name="T15" fmla="*/ 139 h 256"/>
                    <a:gd name="T16" fmla="*/ 20 w 108"/>
                    <a:gd name="T17" fmla="*/ 87 h 256"/>
                    <a:gd name="T18" fmla="*/ 108 w 108"/>
                    <a:gd name="T19" fmla="*/ 0 h 256"/>
                    <a:gd name="T20" fmla="*/ 108 w 108"/>
                    <a:gd name="T21" fmla="*/ 8 h 256"/>
                    <a:gd name="T22" fmla="*/ 28 w 108"/>
                    <a:gd name="T23" fmla="*/ 88 h 256"/>
                    <a:gd name="T24" fmla="*/ 28 w 108"/>
                    <a:gd name="T25" fmla="*/ 89 h 256"/>
                    <a:gd name="T26" fmla="*/ 8 w 108"/>
                    <a:gd name="T27" fmla="*/ 141 h 256"/>
                    <a:gd name="T28" fmla="*/ 8 w 108"/>
                    <a:gd name="T29" fmla="*/ 144 h 256"/>
                    <a:gd name="T30" fmla="*/ 28 w 108"/>
                    <a:gd name="T31" fmla="*/ 144 h 256"/>
                    <a:gd name="T32" fmla="*/ 28 w 108"/>
                    <a:gd name="T33" fmla="*/ 184 h 256"/>
                    <a:gd name="T34" fmla="*/ 48 w 108"/>
                    <a:gd name="T35" fmla="*/ 204 h 256"/>
                    <a:gd name="T36" fmla="*/ 76 w 108"/>
                    <a:gd name="T37" fmla="*/ 204 h 256"/>
                    <a:gd name="T38" fmla="*/ 76 w 108"/>
                    <a:gd name="T3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256">
                      <a:moveTo>
                        <a:pt x="76" y="256"/>
                      </a:moveTo>
                      <a:cubicBezTo>
                        <a:pt x="68" y="256"/>
                        <a:pt x="68" y="256"/>
                        <a:pt x="68" y="256"/>
                      </a:cubicBezTo>
                      <a:cubicBezTo>
                        <a:pt x="68" y="212"/>
                        <a:pt x="68" y="212"/>
                        <a:pt x="68" y="212"/>
                      </a:cubicBezTo>
                      <a:cubicBezTo>
                        <a:pt x="48" y="212"/>
                        <a:pt x="48" y="212"/>
                        <a:pt x="48" y="212"/>
                      </a:cubicBezTo>
                      <a:cubicBezTo>
                        <a:pt x="33" y="212"/>
                        <a:pt x="20" y="199"/>
                        <a:pt x="20" y="184"/>
                      </a:cubicBezTo>
                      <a:cubicBezTo>
                        <a:pt x="20" y="152"/>
                        <a:pt x="20" y="152"/>
                        <a:pt x="20" y="152"/>
                      </a:cubicBezTo>
                      <a:cubicBezTo>
                        <a:pt x="0" y="152"/>
                        <a:pt x="0" y="152"/>
                        <a:pt x="0" y="152"/>
                      </a:cubicBezTo>
                      <a:cubicBezTo>
                        <a:pt x="0" y="139"/>
                        <a:pt x="0" y="139"/>
                        <a:pt x="0" y="139"/>
                      </a:cubicBezTo>
                      <a:cubicBezTo>
                        <a:pt x="20" y="87"/>
                        <a:pt x="20" y="87"/>
                        <a:pt x="20" y="87"/>
                      </a:cubicBezTo>
                      <a:cubicBezTo>
                        <a:pt x="20" y="39"/>
                        <a:pt x="60" y="0"/>
                        <a:pt x="108" y="0"/>
                      </a:cubicBezTo>
                      <a:cubicBezTo>
                        <a:pt x="108" y="8"/>
                        <a:pt x="108" y="8"/>
                        <a:pt x="108" y="8"/>
                      </a:cubicBezTo>
                      <a:cubicBezTo>
                        <a:pt x="64" y="8"/>
                        <a:pt x="28" y="44"/>
                        <a:pt x="28" y="88"/>
                      </a:cubicBezTo>
                      <a:cubicBezTo>
                        <a:pt x="28" y="89"/>
                        <a:pt x="28" y="89"/>
                        <a:pt x="28" y="89"/>
                      </a:cubicBezTo>
                      <a:cubicBezTo>
                        <a:pt x="8" y="141"/>
                        <a:pt x="8" y="141"/>
                        <a:pt x="8" y="141"/>
                      </a:cubicBezTo>
                      <a:cubicBezTo>
                        <a:pt x="8" y="144"/>
                        <a:pt x="8" y="144"/>
                        <a:pt x="8" y="144"/>
                      </a:cubicBezTo>
                      <a:cubicBezTo>
                        <a:pt x="28" y="144"/>
                        <a:pt x="28" y="144"/>
                        <a:pt x="28" y="144"/>
                      </a:cubicBezTo>
                      <a:cubicBezTo>
                        <a:pt x="28" y="184"/>
                        <a:pt x="28" y="184"/>
                        <a:pt x="28" y="184"/>
                      </a:cubicBezTo>
                      <a:cubicBezTo>
                        <a:pt x="28" y="195"/>
                        <a:pt x="37" y="204"/>
                        <a:pt x="48" y="204"/>
                      </a:cubicBezTo>
                      <a:cubicBezTo>
                        <a:pt x="76" y="204"/>
                        <a:pt x="76" y="204"/>
                        <a:pt x="76" y="204"/>
                      </a:cubicBezTo>
                      <a:lnTo>
                        <a:pt x="76"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6" name="Rectangle 98"/>
                <p:cNvSpPr>
                  <a:spLocks noChangeArrowheads="1"/>
                </p:cNvSpPr>
                <p:nvPr/>
              </p:nvSpPr>
              <p:spPr bwMode="auto">
                <a:xfrm>
                  <a:off x="2745" y="1803"/>
                  <a:ext cx="2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147" name="Rectangle 99"/>
                <p:cNvSpPr>
                  <a:spLocks noChangeArrowheads="1"/>
                </p:cNvSpPr>
                <p:nvPr/>
              </p:nvSpPr>
              <p:spPr bwMode="auto">
                <a:xfrm>
                  <a:off x="2984" y="1803"/>
                  <a:ext cx="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148" name="Freeform 100"/>
                <p:cNvSpPr/>
                <p:nvPr/>
              </p:nvSpPr>
              <p:spPr bwMode="auto">
                <a:xfrm>
                  <a:off x="2716" y="1315"/>
                  <a:ext cx="469" cy="612"/>
                </a:xfrm>
                <a:custGeom>
                  <a:avLst/>
                  <a:gdLst>
                    <a:gd name="T0" fmla="*/ 128 w 196"/>
                    <a:gd name="T1" fmla="*/ 256 h 256"/>
                    <a:gd name="T2" fmla="*/ 120 w 196"/>
                    <a:gd name="T3" fmla="*/ 256 h 256"/>
                    <a:gd name="T4" fmla="*/ 120 w 196"/>
                    <a:gd name="T5" fmla="*/ 204 h 256"/>
                    <a:gd name="T6" fmla="*/ 148 w 196"/>
                    <a:gd name="T7" fmla="*/ 204 h 256"/>
                    <a:gd name="T8" fmla="*/ 168 w 196"/>
                    <a:gd name="T9" fmla="*/ 184 h 256"/>
                    <a:gd name="T10" fmla="*/ 168 w 196"/>
                    <a:gd name="T11" fmla="*/ 144 h 256"/>
                    <a:gd name="T12" fmla="*/ 188 w 196"/>
                    <a:gd name="T13" fmla="*/ 144 h 256"/>
                    <a:gd name="T14" fmla="*/ 188 w 196"/>
                    <a:gd name="T15" fmla="*/ 141 h 256"/>
                    <a:gd name="T16" fmla="*/ 168 w 196"/>
                    <a:gd name="T17" fmla="*/ 89 h 256"/>
                    <a:gd name="T18" fmla="*/ 168 w 196"/>
                    <a:gd name="T19" fmla="*/ 88 h 256"/>
                    <a:gd name="T20" fmla="*/ 88 w 196"/>
                    <a:gd name="T21" fmla="*/ 8 h 256"/>
                    <a:gd name="T22" fmla="*/ 8 w 196"/>
                    <a:gd name="T23" fmla="*/ 88 h 256"/>
                    <a:gd name="T24" fmla="*/ 0 w 196"/>
                    <a:gd name="T25" fmla="*/ 88 h 256"/>
                    <a:gd name="T26" fmla="*/ 88 w 196"/>
                    <a:gd name="T27" fmla="*/ 0 h 256"/>
                    <a:gd name="T28" fmla="*/ 176 w 196"/>
                    <a:gd name="T29" fmla="*/ 87 h 256"/>
                    <a:gd name="T30" fmla="*/ 196 w 196"/>
                    <a:gd name="T31" fmla="*/ 139 h 256"/>
                    <a:gd name="T32" fmla="*/ 196 w 196"/>
                    <a:gd name="T33" fmla="*/ 152 h 256"/>
                    <a:gd name="T34" fmla="*/ 176 w 196"/>
                    <a:gd name="T35" fmla="*/ 152 h 256"/>
                    <a:gd name="T36" fmla="*/ 176 w 196"/>
                    <a:gd name="T37" fmla="*/ 184 h 256"/>
                    <a:gd name="T38" fmla="*/ 148 w 196"/>
                    <a:gd name="T39" fmla="*/ 212 h 256"/>
                    <a:gd name="T40" fmla="*/ 128 w 196"/>
                    <a:gd name="T41" fmla="*/ 212 h 256"/>
                    <a:gd name="T42" fmla="*/ 128 w 196"/>
                    <a:gd name="T4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256">
                      <a:moveTo>
                        <a:pt x="128" y="256"/>
                      </a:moveTo>
                      <a:cubicBezTo>
                        <a:pt x="120" y="256"/>
                        <a:pt x="120" y="256"/>
                        <a:pt x="120" y="256"/>
                      </a:cubicBezTo>
                      <a:cubicBezTo>
                        <a:pt x="120" y="204"/>
                        <a:pt x="120" y="204"/>
                        <a:pt x="120" y="204"/>
                      </a:cubicBezTo>
                      <a:cubicBezTo>
                        <a:pt x="148" y="204"/>
                        <a:pt x="148" y="204"/>
                        <a:pt x="148" y="204"/>
                      </a:cubicBezTo>
                      <a:cubicBezTo>
                        <a:pt x="159" y="204"/>
                        <a:pt x="168" y="195"/>
                        <a:pt x="168" y="184"/>
                      </a:cubicBezTo>
                      <a:cubicBezTo>
                        <a:pt x="168" y="144"/>
                        <a:pt x="168" y="144"/>
                        <a:pt x="168" y="144"/>
                      </a:cubicBezTo>
                      <a:cubicBezTo>
                        <a:pt x="188" y="144"/>
                        <a:pt x="188" y="144"/>
                        <a:pt x="188" y="144"/>
                      </a:cubicBezTo>
                      <a:cubicBezTo>
                        <a:pt x="188" y="141"/>
                        <a:pt x="188" y="141"/>
                        <a:pt x="188" y="141"/>
                      </a:cubicBezTo>
                      <a:cubicBezTo>
                        <a:pt x="168" y="89"/>
                        <a:pt x="168" y="89"/>
                        <a:pt x="168" y="89"/>
                      </a:cubicBezTo>
                      <a:cubicBezTo>
                        <a:pt x="168" y="88"/>
                        <a:pt x="168" y="88"/>
                        <a:pt x="168" y="88"/>
                      </a:cubicBezTo>
                      <a:cubicBezTo>
                        <a:pt x="168" y="44"/>
                        <a:pt x="132" y="8"/>
                        <a:pt x="88" y="8"/>
                      </a:cubicBezTo>
                      <a:cubicBezTo>
                        <a:pt x="44" y="8"/>
                        <a:pt x="8" y="44"/>
                        <a:pt x="8" y="88"/>
                      </a:cubicBezTo>
                      <a:cubicBezTo>
                        <a:pt x="0" y="88"/>
                        <a:pt x="0" y="88"/>
                        <a:pt x="0" y="88"/>
                      </a:cubicBezTo>
                      <a:cubicBezTo>
                        <a:pt x="0" y="39"/>
                        <a:pt x="39" y="0"/>
                        <a:pt x="88" y="0"/>
                      </a:cubicBezTo>
                      <a:cubicBezTo>
                        <a:pt x="136" y="0"/>
                        <a:pt x="176" y="39"/>
                        <a:pt x="176" y="87"/>
                      </a:cubicBezTo>
                      <a:cubicBezTo>
                        <a:pt x="196" y="139"/>
                        <a:pt x="196" y="139"/>
                        <a:pt x="196" y="139"/>
                      </a:cubicBezTo>
                      <a:cubicBezTo>
                        <a:pt x="196" y="152"/>
                        <a:pt x="196"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9" name="Freeform 101"/>
                <p:cNvSpPr/>
                <p:nvPr/>
              </p:nvSpPr>
              <p:spPr bwMode="auto">
                <a:xfrm>
                  <a:off x="2946" y="1526"/>
                  <a:ext cx="95" cy="401"/>
                </a:xfrm>
                <a:custGeom>
                  <a:avLst/>
                  <a:gdLst>
                    <a:gd name="T0" fmla="*/ 8 w 40"/>
                    <a:gd name="T1" fmla="*/ 168 h 168"/>
                    <a:gd name="T2" fmla="*/ 0 w 40"/>
                    <a:gd name="T3" fmla="*/ 168 h 168"/>
                    <a:gd name="T4" fmla="*/ 0 w 40"/>
                    <a:gd name="T5" fmla="*/ 120 h 168"/>
                    <a:gd name="T6" fmla="*/ 15 w 40"/>
                    <a:gd name="T7" fmla="*/ 67 h 168"/>
                    <a:gd name="T8" fmla="*/ 32 w 40"/>
                    <a:gd name="T9" fmla="*/ 8 h 168"/>
                    <a:gd name="T10" fmla="*/ 32 w 40"/>
                    <a:gd name="T11" fmla="*/ 0 h 168"/>
                    <a:gd name="T12" fmla="*/ 40 w 40"/>
                    <a:gd name="T13" fmla="*/ 0 h 168"/>
                    <a:gd name="T14" fmla="*/ 40 w 40"/>
                    <a:gd name="T15" fmla="*/ 8 h 168"/>
                    <a:gd name="T16" fmla="*/ 23 w 40"/>
                    <a:gd name="T17" fmla="*/ 70 h 168"/>
                    <a:gd name="T18" fmla="*/ 8 w 40"/>
                    <a:gd name="T19" fmla="*/ 120 h 168"/>
                    <a:gd name="T20" fmla="*/ 8 w 40"/>
                    <a:gd name="T2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68">
                      <a:moveTo>
                        <a:pt x="8" y="168"/>
                      </a:moveTo>
                      <a:cubicBezTo>
                        <a:pt x="0" y="168"/>
                        <a:pt x="0" y="168"/>
                        <a:pt x="0" y="168"/>
                      </a:cubicBezTo>
                      <a:cubicBezTo>
                        <a:pt x="0" y="120"/>
                        <a:pt x="0" y="120"/>
                        <a:pt x="0" y="120"/>
                      </a:cubicBezTo>
                      <a:cubicBezTo>
                        <a:pt x="0" y="100"/>
                        <a:pt x="8" y="84"/>
                        <a:pt x="15" y="67"/>
                      </a:cubicBezTo>
                      <a:cubicBezTo>
                        <a:pt x="24" y="49"/>
                        <a:pt x="32" y="31"/>
                        <a:pt x="32" y="8"/>
                      </a:cubicBezTo>
                      <a:cubicBezTo>
                        <a:pt x="32" y="0"/>
                        <a:pt x="32" y="0"/>
                        <a:pt x="32" y="0"/>
                      </a:cubicBezTo>
                      <a:cubicBezTo>
                        <a:pt x="40" y="0"/>
                        <a:pt x="40" y="0"/>
                        <a:pt x="40" y="0"/>
                      </a:cubicBezTo>
                      <a:cubicBezTo>
                        <a:pt x="40" y="8"/>
                        <a:pt x="40" y="8"/>
                        <a:pt x="40" y="8"/>
                      </a:cubicBezTo>
                      <a:cubicBezTo>
                        <a:pt x="40" y="33"/>
                        <a:pt x="31" y="52"/>
                        <a:pt x="23" y="70"/>
                      </a:cubicBezTo>
                      <a:cubicBezTo>
                        <a:pt x="15" y="86"/>
                        <a:pt x="8" y="102"/>
                        <a:pt x="8" y="120"/>
                      </a:cubicBezTo>
                      <a:lnTo>
                        <a:pt x="8"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0" name="Freeform 102"/>
                <p:cNvSpPr/>
                <p:nvPr/>
              </p:nvSpPr>
              <p:spPr bwMode="auto">
                <a:xfrm>
                  <a:off x="2833" y="1461"/>
                  <a:ext cx="129" cy="93"/>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1" name="Rectangle 103"/>
                <p:cNvSpPr>
                  <a:spLocks noChangeArrowheads="1"/>
                </p:cNvSpPr>
                <p:nvPr/>
              </p:nvSpPr>
              <p:spPr bwMode="auto">
                <a:xfrm>
                  <a:off x="2898" y="1430"/>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152" name="Freeform 104"/>
                <p:cNvSpPr/>
                <p:nvPr/>
              </p:nvSpPr>
              <p:spPr bwMode="auto">
                <a:xfrm>
                  <a:off x="2783" y="1430"/>
                  <a:ext cx="191" cy="191"/>
                </a:xfrm>
                <a:custGeom>
                  <a:avLst/>
                  <a:gdLst>
                    <a:gd name="T0" fmla="*/ 40 w 80"/>
                    <a:gd name="T1" fmla="*/ 80 h 80"/>
                    <a:gd name="T2" fmla="*/ 0 w 80"/>
                    <a:gd name="T3" fmla="*/ 40 h 80"/>
                    <a:gd name="T4" fmla="*/ 40 w 80"/>
                    <a:gd name="T5" fmla="*/ 0 h 80"/>
                    <a:gd name="T6" fmla="*/ 40 w 80"/>
                    <a:gd name="T7" fmla="*/ 8 h 80"/>
                    <a:gd name="T8" fmla="*/ 8 w 80"/>
                    <a:gd name="T9" fmla="*/ 40 h 80"/>
                    <a:gd name="T10" fmla="*/ 40 w 80"/>
                    <a:gd name="T11" fmla="*/ 72 h 80"/>
                    <a:gd name="T12" fmla="*/ 72 w 80"/>
                    <a:gd name="T13" fmla="*/ 40 h 80"/>
                    <a:gd name="T14" fmla="*/ 80 w 80"/>
                    <a:gd name="T15" fmla="*/ 40 h 80"/>
                    <a:gd name="T16" fmla="*/ 40 w 80"/>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40" y="80"/>
                      </a:moveTo>
                      <a:cubicBezTo>
                        <a:pt x="18" y="80"/>
                        <a:pt x="0" y="62"/>
                        <a:pt x="0" y="40"/>
                      </a:cubicBezTo>
                      <a:cubicBezTo>
                        <a:pt x="0" y="18"/>
                        <a:pt x="18" y="0"/>
                        <a:pt x="40" y="0"/>
                      </a:cubicBezTo>
                      <a:cubicBezTo>
                        <a:pt x="40" y="8"/>
                        <a:pt x="40" y="8"/>
                        <a:pt x="40" y="8"/>
                      </a:cubicBezTo>
                      <a:cubicBezTo>
                        <a:pt x="22" y="8"/>
                        <a:pt x="8" y="22"/>
                        <a:pt x="8" y="40"/>
                      </a:cubicBezTo>
                      <a:cubicBezTo>
                        <a:pt x="8" y="58"/>
                        <a:pt x="22" y="72"/>
                        <a:pt x="40" y="72"/>
                      </a:cubicBezTo>
                      <a:cubicBezTo>
                        <a:pt x="58" y="72"/>
                        <a:pt x="72" y="58"/>
                        <a:pt x="72" y="40"/>
                      </a:cubicBezTo>
                      <a:cubicBezTo>
                        <a:pt x="80" y="40"/>
                        <a:pt x="80" y="40"/>
                        <a:pt x="80" y="40"/>
                      </a:cubicBezTo>
                      <a:cubicBezTo>
                        <a:pt x="80" y="62"/>
                        <a:pt x="62" y="80"/>
                        <a:pt x="4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3" name="Rectangle 105"/>
                <p:cNvSpPr>
                  <a:spLocks noChangeArrowheads="1"/>
                </p:cNvSpPr>
                <p:nvPr/>
              </p:nvSpPr>
              <p:spPr bwMode="auto">
                <a:xfrm>
                  <a:off x="2716" y="1545"/>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154" name="Rectangle 106"/>
                <p:cNvSpPr>
                  <a:spLocks noChangeArrowheads="1"/>
                </p:cNvSpPr>
                <p:nvPr/>
              </p:nvSpPr>
              <p:spPr bwMode="auto">
                <a:xfrm>
                  <a:off x="3022" y="1487"/>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grpSp>
      <p:grpSp>
        <p:nvGrpSpPr>
          <p:cNvPr id="19" name="组合 18"/>
          <p:cNvGrpSpPr/>
          <p:nvPr/>
        </p:nvGrpSpPr>
        <p:grpSpPr>
          <a:xfrm>
            <a:off x="6603161" y="2637158"/>
            <a:ext cx="3537391" cy="888636"/>
            <a:chOff x="6783079" y="4741380"/>
            <a:chExt cx="3537391" cy="888636"/>
          </a:xfrm>
        </p:grpSpPr>
        <p:sp>
          <p:nvSpPr>
            <p:cNvPr id="47" name="TextBox 3"/>
            <p:cNvSpPr txBox="1"/>
            <p:nvPr/>
          </p:nvSpPr>
          <p:spPr>
            <a:xfrm>
              <a:off x="7645115" y="5249113"/>
              <a:ext cx="2675355" cy="379656"/>
            </a:xfrm>
            <a:prstGeom prst="rect">
              <a:avLst/>
            </a:prstGeom>
            <a:noFill/>
          </p:spPr>
          <p:txBody>
            <a:bodyPr wrap="square" rtlCol="0">
              <a:spAutoFit/>
            </a:bodyPr>
            <a:lstStyle/>
            <a:p>
              <a:r>
                <a:rPr lang="en-US" altLang="zh-CN" sz="1865" dirty="0">
                  <a:solidFill>
                    <a:schemeClr val="bg1"/>
                  </a:solidFill>
                  <a:latin typeface="Nilland" panose="02000503060000020003" pitchFamily="2" charset="-122"/>
                  <a:ea typeface="Nilland" panose="02000503060000020003" pitchFamily="2" charset="-122"/>
                </a:rPr>
                <a:t>Anticipated Result</a:t>
              </a:r>
            </a:p>
          </p:txBody>
        </p:sp>
        <p:sp>
          <p:nvSpPr>
            <p:cNvPr id="46" name="TextBox 3"/>
            <p:cNvSpPr txBox="1"/>
            <p:nvPr/>
          </p:nvSpPr>
          <p:spPr>
            <a:xfrm>
              <a:off x="7645115" y="4741380"/>
              <a:ext cx="2101858" cy="666786"/>
            </a:xfrm>
            <a:prstGeom prst="rect">
              <a:avLst/>
            </a:prstGeom>
            <a:noFill/>
          </p:spPr>
          <p:txBody>
            <a:bodyPr wrap="none" rtlCol="0">
              <a:spAutoFit/>
            </a:bodyPr>
            <a:lstStyle/>
            <a:p>
              <a:r>
                <a:rPr lang="zh-CN" altLang="en-US" sz="3735" dirty="0">
                  <a:solidFill>
                    <a:schemeClr val="bg1"/>
                  </a:solidFill>
                  <a:ea typeface="方正尚酷简体" panose="03000509000000000000" pitchFamily="65" charset="-122"/>
                </a:rPr>
                <a:t>预期成果</a:t>
              </a:r>
              <a:endParaRPr lang="ru-RU" sz="3735" dirty="0">
                <a:solidFill>
                  <a:schemeClr val="bg1"/>
                </a:solidFill>
                <a:ea typeface="方正尚酷简体" panose="03000509000000000000" pitchFamily="65" charset="-122"/>
              </a:endParaRPr>
            </a:p>
          </p:txBody>
        </p:sp>
        <p:sp>
          <p:nvSpPr>
            <p:cNvPr id="22" name="Прямоугольник 21"/>
            <p:cNvSpPr/>
            <p:nvPr/>
          </p:nvSpPr>
          <p:spPr>
            <a:xfrm>
              <a:off x="6783079" y="4768401"/>
              <a:ext cx="862036" cy="86161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grpSp>
          <p:nvGrpSpPr>
            <p:cNvPr id="156" name="Group 109"/>
            <p:cNvGrpSpPr>
              <a:grpSpLocks noChangeAspect="1"/>
            </p:cNvGrpSpPr>
            <p:nvPr/>
          </p:nvGrpSpPr>
          <p:grpSpPr bwMode="auto">
            <a:xfrm>
              <a:off x="6898767" y="4889414"/>
              <a:ext cx="619585" cy="619586"/>
              <a:chOff x="2575" y="1315"/>
              <a:chExt cx="612" cy="612"/>
            </a:xfrm>
            <a:solidFill>
              <a:schemeClr val="bg1"/>
            </a:solidFill>
          </p:grpSpPr>
          <p:sp>
            <p:nvSpPr>
              <p:cNvPr id="159" name="Rectangle 111"/>
              <p:cNvSpPr>
                <a:spLocks noChangeArrowheads="1"/>
              </p:cNvSpPr>
              <p:nvPr/>
            </p:nvSpPr>
            <p:spPr bwMode="auto">
              <a:xfrm>
                <a:off x="2805" y="1707"/>
                <a:ext cx="153"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160" name="Freeform 112"/>
              <p:cNvSpPr/>
              <p:nvPr/>
            </p:nvSpPr>
            <p:spPr bwMode="auto">
              <a:xfrm>
                <a:off x="2786" y="1315"/>
                <a:ext cx="191" cy="124"/>
              </a:xfrm>
              <a:custGeom>
                <a:avLst/>
                <a:gdLst>
                  <a:gd name="T0" fmla="*/ 44 w 80"/>
                  <a:gd name="T1" fmla="*/ 52 h 52"/>
                  <a:gd name="T2" fmla="*/ 36 w 80"/>
                  <a:gd name="T3" fmla="*/ 52 h 52"/>
                  <a:gd name="T4" fmla="*/ 36 w 80"/>
                  <a:gd name="T5" fmla="*/ 48 h 52"/>
                  <a:gd name="T6" fmla="*/ 52 w 80"/>
                  <a:gd name="T7" fmla="*/ 32 h 52"/>
                  <a:gd name="T8" fmla="*/ 64 w 80"/>
                  <a:gd name="T9" fmla="*/ 32 h 52"/>
                  <a:gd name="T10" fmla="*/ 72 w 80"/>
                  <a:gd name="T11" fmla="*/ 24 h 52"/>
                  <a:gd name="T12" fmla="*/ 64 w 80"/>
                  <a:gd name="T13" fmla="*/ 16 h 52"/>
                  <a:gd name="T14" fmla="*/ 16 w 80"/>
                  <a:gd name="T15" fmla="*/ 16 h 52"/>
                  <a:gd name="T16" fmla="*/ 0 w 80"/>
                  <a:gd name="T17" fmla="*/ 0 h 52"/>
                  <a:gd name="T18" fmla="*/ 8 w 80"/>
                  <a:gd name="T19" fmla="*/ 0 h 52"/>
                  <a:gd name="T20" fmla="*/ 16 w 80"/>
                  <a:gd name="T21" fmla="*/ 8 h 52"/>
                  <a:gd name="T22" fmla="*/ 64 w 80"/>
                  <a:gd name="T23" fmla="*/ 8 h 52"/>
                  <a:gd name="T24" fmla="*/ 80 w 80"/>
                  <a:gd name="T25" fmla="*/ 24 h 52"/>
                  <a:gd name="T26" fmla="*/ 64 w 80"/>
                  <a:gd name="T27" fmla="*/ 40 h 52"/>
                  <a:gd name="T28" fmla="*/ 52 w 80"/>
                  <a:gd name="T29" fmla="*/ 40 h 52"/>
                  <a:gd name="T30" fmla="*/ 44 w 80"/>
                  <a:gd name="T31" fmla="*/ 48 h 52"/>
                  <a:gd name="T32" fmla="*/ 44 w 80"/>
                  <a:gd name="T3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2">
                    <a:moveTo>
                      <a:pt x="44" y="52"/>
                    </a:moveTo>
                    <a:cubicBezTo>
                      <a:pt x="36" y="52"/>
                      <a:pt x="36" y="52"/>
                      <a:pt x="36" y="52"/>
                    </a:cubicBezTo>
                    <a:cubicBezTo>
                      <a:pt x="36" y="48"/>
                      <a:pt x="36" y="48"/>
                      <a:pt x="36" y="48"/>
                    </a:cubicBezTo>
                    <a:cubicBezTo>
                      <a:pt x="36" y="39"/>
                      <a:pt x="43" y="32"/>
                      <a:pt x="52" y="32"/>
                    </a:cubicBezTo>
                    <a:cubicBezTo>
                      <a:pt x="64" y="32"/>
                      <a:pt x="64" y="32"/>
                      <a:pt x="64" y="32"/>
                    </a:cubicBezTo>
                    <a:cubicBezTo>
                      <a:pt x="68" y="32"/>
                      <a:pt x="72" y="28"/>
                      <a:pt x="72" y="24"/>
                    </a:cubicBezTo>
                    <a:cubicBezTo>
                      <a:pt x="72" y="20"/>
                      <a:pt x="68" y="16"/>
                      <a:pt x="64" y="16"/>
                    </a:cubicBezTo>
                    <a:cubicBezTo>
                      <a:pt x="16" y="16"/>
                      <a:pt x="16" y="16"/>
                      <a:pt x="16" y="16"/>
                    </a:cubicBezTo>
                    <a:cubicBezTo>
                      <a:pt x="7" y="16"/>
                      <a:pt x="0" y="9"/>
                      <a:pt x="0" y="0"/>
                    </a:cubicBezTo>
                    <a:cubicBezTo>
                      <a:pt x="8" y="0"/>
                      <a:pt x="8" y="0"/>
                      <a:pt x="8" y="0"/>
                    </a:cubicBezTo>
                    <a:cubicBezTo>
                      <a:pt x="8" y="4"/>
                      <a:pt x="12" y="8"/>
                      <a:pt x="16" y="8"/>
                    </a:cubicBezTo>
                    <a:cubicBezTo>
                      <a:pt x="64" y="8"/>
                      <a:pt x="64" y="8"/>
                      <a:pt x="64" y="8"/>
                    </a:cubicBezTo>
                    <a:cubicBezTo>
                      <a:pt x="73" y="8"/>
                      <a:pt x="80" y="15"/>
                      <a:pt x="80" y="24"/>
                    </a:cubicBezTo>
                    <a:cubicBezTo>
                      <a:pt x="80" y="33"/>
                      <a:pt x="73" y="40"/>
                      <a:pt x="64" y="40"/>
                    </a:cubicBezTo>
                    <a:cubicBezTo>
                      <a:pt x="52" y="40"/>
                      <a:pt x="52" y="40"/>
                      <a:pt x="52" y="40"/>
                    </a:cubicBezTo>
                    <a:cubicBezTo>
                      <a:pt x="48" y="40"/>
                      <a:pt x="44" y="44"/>
                      <a:pt x="44" y="48"/>
                    </a:cubicBezTo>
                    <a:lnTo>
                      <a:pt x="44"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1" name="Freeform 113"/>
              <p:cNvSpPr>
                <a:spLocks noEditPoints="1"/>
              </p:cNvSpPr>
              <p:nvPr/>
            </p:nvSpPr>
            <p:spPr bwMode="auto">
              <a:xfrm>
                <a:off x="2623" y="1478"/>
                <a:ext cx="57" cy="57"/>
              </a:xfrm>
              <a:custGeom>
                <a:avLst/>
                <a:gdLst>
                  <a:gd name="T0" fmla="*/ 57 w 57"/>
                  <a:gd name="T1" fmla="*/ 57 h 57"/>
                  <a:gd name="T2" fmla="*/ 0 w 57"/>
                  <a:gd name="T3" fmla="*/ 57 h 57"/>
                  <a:gd name="T4" fmla="*/ 0 w 57"/>
                  <a:gd name="T5" fmla="*/ 0 h 57"/>
                  <a:gd name="T6" fmla="*/ 57 w 57"/>
                  <a:gd name="T7" fmla="*/ 0 h 57"/>
                  <a:gd name="T8" fmla="*/ 57 w 57"/>
                  <a:gd name="T9" fmla="*/ 57 h 57"/>
                  <a:gd name="T10" fmla="*/ 19 w 57"/>
                  <a:gd name="T11" fmla="*/ 38 h 57"/>
                  <a:gd name="T12" fmla="*/ 38 w 57"/>
                  <a:gd name="T13" fmla="*/ 38 h 57"/>
                  <a:gd name="T14" fmla="*/ 38 w 57"/>
                  <a:gd name="T15" fmla="*/ 19 h 57"/>
                  <a:gd name="T16" fmla="*/ 19 w 57"/>
                  <a:gd name="T17" fmla="*/ 19 h 57"/>
                  <a:gd name="T18" fmla="*/ 19 w 57"/>
                  <a:gd name="T19"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57" y="57"/>
                    </a:moveTo>
                    <a:lnTo>
                      <a:pt x="0" y="57"/>
                    </a:lnTo>
                    <a:lnTo>
                      <a:pt x="0" y="0"/>
                    </a:lnTo>
                    <a:lnTo>
                      <a:pt x="57" y="0"/>
                    </a:lnTo>
                    <a:lnTo>
                      <a:pt x="57" y="57"/>
                    </a:lnTo>
                    <a:close/>
                    <a:moveTo>
                      <a:pt x="19" y="38"/>
                    </a:moveTo>
                    <a:lnTo>
                      <a:pt x="38" y="38"/>
                    </a:lnTo>
                    <a:lnTo>
                      <a:pt x="38" y="19"/>
                    </a:lnTo>
                    <a:lnTo>
                      <a:pt x="19" y="19"/>
                    </a:lnTo>
                    <a:lnTo>
                      <a:pt x="1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2" name="Freeform 114"/>
              <p:cNvSpPr>
                <a:spLocks noEditPoints="1"/>
              </p:cNvSpPr>
              <p:nvPr/>
            </p:nvSpPr>
            <p:spPr bwMode="auto">
              <a:xfrm>
                <a:off x="2699" y="1478"/>
                <a:ext cx="58" cy="57"/>
              </a:xfrm>
              <a:custGeom>
                <a:avLst/>
                <a:gdLst>
                  <a:gd name="T0" fmla="*/ 58 w 58"/>
                  <a:gd name="T1" fmla="*/ 57 h 57"/>
                  <a:gd name="T2" fmla="*/ 0 w 58"/>
                  <a:gd name="T3" fmla="*/ 57 h 57"/>
                  <a:gd name="T4" fmla="*/ 0 w 58"/>
                  <a:gd name="T5" fmla="*/ 0 h 57"/>
                  <a:gd name="T6" fmla="*/ 58 w 58"/>
                  <a:gd name="T7" fmla="*/ 0 h 57"/>
                  <a:gd name="T8" fmla="*/ 58 w 58"/>
                  <a:gd name="T9" fmla="*/ 57 h 57"/>
                  <a:gd name="T10" fmla="*/ 20 w 58"/>
                  <a:gd name="T11" fmla="*/ 38 h 57"/>
                  <a:gd name="T12" fmla="*/ 39 w 58"/>
                  <a:gd name="T13" fmla="*/ 38 h 57"/>
                  <a:gd name="T14" fmla="*/ 39 w 58"/>
                  <a:gd name="T15" fmla="*/ 19 h 57"/>
                  <a:gd name="T16" fmla="*/ 20 w 58"/>
                  <a:gd name="T17" fmla="*/ 19 h 57"/>
                  <a:gd name="T18" fmla="*/ 20 w 58"/>
                  <a:gd name="T19"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58" y="57"/>
                    </a:moveTo>
                    <a:lnTo>
                      <a:pt x="0" y="57"/>
                    </a:lnTo>
                    <a:lnTo>
                      <a:pt x="0" y="0"/>
                    </a:lnTo>
                    <a:lnTo>
                      <a:pt x="58" y="0"/>
                    </a:lnTo>
                    <a:lnTo>
                      <a:pt x="58" y="57"/>
                    </a:lnTo>
                    <a:close/>
                    <a:moveTo>
                      <a:pt x="20" y="38"/>
                    </a:moveTo>
                    <a:lnTo>
                      <a:pt x="39" y="38"/>
                    </a:lnTo>
                    <a:lnTo>
                      <a:pt x="39" y="19"/>
                    </a:lnTo>
                    <a:lnTo>
                      <a:pt x="20" y="19"/>
                    </a:lnTo>
                    <a:lnTo>
                      <a:pt x="2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3" name="Freeform 115"/>
              <p:cNvSpPr>
                <a:spLocks noEditPoints="1"/>
              </p:cNvSpPr>
              <p:nvPr/>
            </p:nvSpPr>
            <p:spPr bwMode="auto">
              <a:xfrm>
                <a:off x="2699" y="1554"/>
                <a:ext cx="58" cy="58"/>
              </a:xfrm>
              <a:custGeom>
                <a:avLst/>
                <a:gdLst>
                  <a:gd name="T0" fmla="*/ 58 w 58"/>
                  <a:gd name="T1" fmla="*/ 58 h 58"/>
                  <a:gd name="T2" fmla="*/ 0 w 58"/>
                  <a:gd name="T3" fmla="*/ 58 h 58"/>
                  <a:gd name="T4" fmla="*/ 0 w 58"/>
                  <a:gd name="T5" fmla="*/ 0 h 58"/>
                  <a:gd name="T6" fmla="*/ 58 w 58"/>
                  <a:gd name="T7" fmla="*/ 0 h 58"/>
                  <a:gd name="T8" fmla="*/ 58 w 58"/>
                  <a:gd name="T9" fmla="*/ 58 h 58"/>
                  <a:gd name="T10" fmla="*/ 20 w 58"/>
                  <a:gd name="T11" fmla="*/ 39 h 58"/>
                  <a:gd name="T12" fmla="*/ 39 w 58"/>
                  <a:gd name="T13" fmla="*/ 39 h 58"/>
                  <a:gd name="T14" fmla="*/ 39 w 58"/>
                  <a:gd name="T15" fmla="*/ 19 h 58"/>
                  <a:gd name="T16" fmla="*/ 20 w 58"/>
                  <a:gd name="T17" fmla="*/ 19 h 58"/>
                  <a:gd name="T18" fmla="*/ 20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58" y="58"/>
                    </a:moveTo>
                    <a:lnTo>
                      <a:pt x="0" y="58"/>
                    </a:lnTo>
                    <a:lnTo>
                      <a:pt x="0" y="0"/>
                    </a:lnTo>
                    <a:lnTo>
                      <a:pt x="58" y="0"/>
                    </a:lnTo>
                    <a:lnTo>
                      <a:pt x="58" y="58"/>
                    </a:lnTo>
                    <a:close/>
                    <a:moveTo>
                      <a:pt x="20" y="39"/>
                    </a:moveTo>
                    <a:lnTo>
                      <a:pt x="39" y="39"/>
                    </a:lnTo>
                    <a:lnTo>
                      <a:pt x="39" y="19"/>
                    </a:lnTo>
                    <a:lnTo>
                      <a:pt x="20" y="19"/>
                    </a:lnTo>
                    <a:lnTo>
                      <a:pt x="2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4" name="Freeform 116"/>
              <p:cNvSpPr>
                <a:spLocks noEditPoints="1"/>
              </p:cNvSpPr>
              <p:nvPr/>
            </p:nvSpPr>
            <p:spPr bwMode="auto">
              <a:xfrm>
                <a:off x="2776" y="1478"/>
                <a:ext cx="57" cy="57"/>
              </a:xfrm>
              <a:custGeom>
                <a:avLst/>
                <a:gdLst>
                  <a:gd name="T0" fmla="*/ 57 w 57"/>
                  <a:gd name="T1" fmla="*/ 57 h 57"/>
                  <a:gd name="T2" fmla="*/ 0 w 57"/>
                  <a:gd name="T3" fmla="*/ 57 h 57"/>
                  <a:gd name="T4" fmla="*/ 0 w 57"/>
                  <a:gd name="T5" fmla="*/ 0 h 57"/>
                  <a:gd name="T6" fmla="*/ 57 w 57"/>
                  <a:gd name="T7" fmla="*/ 0 h 57"/>
                  <a:gd name="T8" fmla="*/ 57 w 57"/>
                  <a:gd name="T9" fmla="*/ 57 h 57"/>
                  <a:gd name="T10" fmla="*/ 19 w 57"/>
                  <a:gd name="T11" fmla="*/ 38 h 57"/>
                  <a:gd name="T12" fmla="*/ 38 w 57"/>
                  <a:gd name="T13" fmla="*/ 38 h 57"/>
                  <a:gd name="T14" fmla="*/ 38 w 57"/>
                  <a:gd name="T15" fmla="*/ 19 h 57"/>
                  <a:gd name="T16" fmla="*/ 19 w 57"/>
                  <a:gd name="T17" fmla="*/ 19 h 57"/>
                  <a:gd name="T18" fmla="*/ 19 w 57"/>
                  <a:gd name="T19"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57" y="57"/>
                    </a:moveTo>
                    <a:lnTo>
                      <a:pt x="0" y="57"/>
                    </a:lnTo>
                    <a:lnTo>
                      <a:pt x="0" y="0"/>
                    </a:lnTo>
                    <a:lnTo>
                      <a:pt x="57" y="0"/>
                    </a:lnTo>
                    <a:lnTo>
                      <a:pt x="57" y="57"/>
                    </a:lnTo>
                    <a:close/>
                    <a:moveTo>
                      <a:pt x="19" y="38"/>
                    </a:moveTo>
                    <a:lnTo>
                      <a:pt x="38" y="38"/>
                    </a:lnTo>
                    <a:lnTo>
                      <a:pt x="38" y="19"/>
                    </a:lnTo>
                    <a:lnTo>
                      <a:pt x="19" y="19"/>
                    </a:lnTo>
                    <a:lnTo>
                      <a:pt x="1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5" name="Freeform 117"/>
              <p:cNvSpPr>
                <a:spLocks noEditPoints="1"/>
              </p:cNvSpPr>
              <p:nvPr/>
            </p:nvSpPr>
            <p:spPr bwMode="auto">
              <a:xfrm>
                <a:off x="2852" y="1478"/>
                <a:ext cx="58" cy="57"/>
              </a:xfrm>
              <a:custGeom>
                <a:avLst/>
                <a:gdLst>
                  <a:gd name="T0" fmla="*/ 58 w 58"/>
                  <a:gd name="T1" fmla="*/ 57 h 57"/>
                  <a:gd name="T2" fmla="*/ 0 w 58"/>
                  <a:gd name="T3" fmla="*/ 57 h 57"/>
                  <a:gd name="T4" fmla="*/ 0 w 58"/>
                  <a:gd name="T5" fmla="*/ 0 h 57"/>
                  <a:gd name="T6" fmla="*/ 58 w 58"/>
                  <a:gd name="T7" fmla="*/ 0 h 57"/>
                  <a:gd name="T8" fmla="*/ 58 w 58"/>
                  <a:gd name="T9" fmla="*/ 57 h 57"/>
                  <a:gd name="T10" fmla="*/ 20 w 58"/>
                  <a:gd name="T11" fmla="*/ 38 h 57"/>
                  <a:gd name="T12" fmla="*/ 39 w 58"/>
                  <a:gd name="T13" fmla="*/ 38 h 57"/>
                  <a:gd name="T14" fmla="*/ 39 w 58"/>
                  <a:gd name="T15" fmla="*/ 19 h 57"/>
                  <a:gd name="T16" fmla="*/ 20 w 58"/>
                  <a:gd name="T17" fmla="*/ 19 h 57"/>
                  <a:gd name="T18" fmla="*/ 20 w 58"/>
                  <a:gd name="T19"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58" y="57"/>
                    </a:moveTo>
                    <a:lnTo>
                      <a:pt x="0" y="57"/>
                    </a:lnTo>
                    <a:lnTo>
                      <a:pt x="0" y="0"/>
                    </a:lnTo>
                    <a:lnTo>
                      <a:pt x="58" y="0"/>
                    </a:lnTo>
                    <a:lnTo>
                      <a:pt x="58" y="57"/>
                    </a:lnTo>
                    <a:close/>
                    <a:moveTo>
                      <a:pt x="20" y="38"/>
                    </a:moveTo>
                    <a:lnTo>
                      <a:pt x="39" y="38"/>
                    </a:lnTo>
                    <a:lnTo>
                      <a:pt x="39" y="19"/>
                    </a:lnTo>
                    <a:lnTo>
                      <a:pt x="20" y="19"/>
                    </a:lnTo>
                    <a:lnTo>
                      <a:pt x="2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6" name="Freeform 118"/>
              <p:cNvSpPr>
                <a:spLocks noEditPoints="1"/>
              </p:cNvSpPr>
              <p:nvPr/>
            </p:nvSpPr>
            <p:spPr bwMode="auto">
              <a:xfrm>
                <a:off x="2929" y="1478"/>
                <a:ext cx="57" cy="57"/>
              </a:xfrm>
              <a:custGeom>
                <a:avLst/>
                <a:gdLst>
                  <a:gd name="T0" fmla="*/ 57 w 57"/>
                  <a:gd name="T1" fmla="*/ 57 h 57"/>
                  <a:gd name="T2" fmla="*/ 0 w 57"/>
                  <a:gd name="T3" fmla="*/ 57 h 57"/>
                  <a:gd name="T4" fmla="*/ 0 w 57"/>
                  <a:gd name="T5" fmla="*/ 0 h 57"/>
                  <a:gd name="T6" fmla="*/ 57 w 57"/>
                  <a:gd name="T7" fmla="*/ 0 h 57"/>
                  <a:gd name="T8" fmla="*/ 57 w 57"/>
                  <a:gd name="T9" fmla="*/ 57 h 57"/>
                  <a:gd name="T10" fmla="*/ 19 w 57"/>
                  <a:gd name="T11" fmla="*/ 38 h 57"/>
                  <a:gd name="T12" fmla="*/ 38 w 57"/>
                  <a:gd name="T13" fmla="*/ 38 h 57"/>
                  <a:gd name="T14" fmla="*/ 38 w 57"/>
                  <a:gd name="T15" fmla="*/ 19 h 57"/>
                  <a:gd name="T16" fmla="*/ 19 w 57"/>
                  <a:gd name="T17" fmla="*/ 19 h 57"/>
                  <a:gd name="T18" fmla="*/ 19 w 57"/>
                  <a:gd name="T19"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57" y="57"/>
                    </a:moveTo>
                    <a:lnTo>
                      <a:pt x="0" y="57"/>
                    </a:lnTo>
                    <a:lnTo>
                      <a:pt x="0" y="0"/>
                    </a:lnTo>
                    <a:lnTo>
                      <a:pt x="57" y="0"/>
                    </a:lnTo>
                    <a:lnTo>
                      <a:pt x="57" y="57"/>
                    </a:lnTo>
                    <a:close/>
                    <a:moveTo>
                      <a:pt x="19" y="38"/>
                    </a:moveTo>
                    <a:lnTo>
                      <a:pt x="38" y="38"/>
                    </a:lnTo>
                    <a:lnTo>
                      <a:pt x="38" y="19"/>
                    </a:lnTo>
                    <a:lnTo>
                      <a:pt x="19" y="19"/>
                    </a:lnTo>
                    <a:lnTo>
                      <a:pt x="1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7" name="Freeform 119"/>
              <p:cNvSpPr>
                <a:spLocks noEditPoints="1"/>
              </p:cNvSpPr>
              <p:nvPr/>
            </p:nvSpPr>
            <p:spPr bwMode="auto">
              <a:xfrm>
                <a:off x="3006" y="1478"/>
                <a:ext cx="57" cy="57"/>
              </a:xfrm>
              <a:custGeom>
                <a:avLst/>
                <a:gdLst>
                  <a:gd name="T0" fmla="*/ 57 w 57"/>
                  <a:gd name="T1" fmla="*/ 57 h 57"/>
                  <a:gd name="T2" fmla="*/ 0 w 57"/>
                  <a:gd name="T3" fmla="*/ 57 h 57"/>
                  <a:gd name="T4" fmla="*/ 0 w 57"/>
                  <a:gd name="T5" fmla="*/ 0 h 57"/>
                  <a:gd name="T6" fmla="*/ 57 w 57"/>
                  <a:gd name="T7" fmla="*/ 0 h 57"/>
                  <a:gd name="T8" fmla="*/ 57 w 57"/>
                  <a:gd name="T9" fmla="*/ 57 h 57"/>
                  <a:gd name="T10" fmla="*/ 19 w 57"/>
                  <a:gd name="T11" fmla="*/ 38 h 57"/>
                  <a:gd name="T12" fmla="*/ 38 w 57"/>
                  <a:gd name="T13" fmla="*/ 38 h 57"/>
                  <a:gd name="T14" fmla="*/ 38 w 57"/>
                  <a:gd name="T15" fmla="*/ 19 h 57"/>
                  <a:gd name="T16" fmla="*/ 19 w 57"/>
                  <a:gd name="T17" fmla="*/ 19 h 57"/>
                  <a:gd name="T18" fmla="*/ 19 w 57"/>
                  <a:gd name="T19"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57" y="57"/>
                    </a:moveTo>
                    <a:lnTo>
                      <a:pt x="0" y="57"/>
                    </a:lnTo>
                    <a:lnTo>
                      <a:pt x="0" y="0"/>
                    </a:lnTo>
                    <a:lnTo>
                      <a:pt x="57" y="0"/>
                    </a:lnTo>
                    <a:lnTo>
                      <a:pt x="57" y="57"/>
                    </a:lnTo>
                    <a:close/>
                    <a:moveTo>
                      <a:pt x="19" y="38"/>
                    </a:moveTo>
                    <a:lnTo>
                      <a:pt x="38" y="38"/>
                    </a:lnTo>
                    <a:lnTo>
                      <a:pt x="38" y="19"/>
                    </a:lnTo>
                    <a:lnTo>
                      <a:pt x="19" y="19"/>
                    </a:lnTo>
                    <a:lnTo>
                      <a:pt x="1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8" name="Freeform 120"/>
              <p:cNvSpPr>
                <a:spLocks noEditPoints="1"/>
              </p:cNvSpPr>
              <p:nvPr/>
            </p:nvSpPr>
            <p:spPr bwMode="auto">
              <a:xfrm>
                <a:off x="3082" y="1478"/>
                <a:ext cx="58" cy="57"/>
              </a:xfrm>
              <a:custGeom>
                <a:avLst/>
                <a:gdLst>
                  <a:gd name="T0" fmla="*/ 58 w 58"/>
                  <a:gd name="T1" fmla="*/ 57 h 57"/>
                  <a:gd name="T2" fmla="*/ 0 w 58"/>
                  <a:gd name="T3" fmla="*/ 57 h 57"/>
                  <a:gd name="T4" fmla="*/ 0 w 58"/>
                  <a:gd name="T5" fmla="*/ 0 h 57"/>
                  <a:gd name="T6" fmla="*/ 58 w 58"/>
                  <a:gd name="T7" fmla="*/ 0 h 57"/>
                  <a:gd name="T8" fmla="*/ 58 w 58"/>
                  <a:gd name="T9" fmla="*/ 57 h 57"/>
                  <a:gd name="T10" fmla="*/ 19 w 58"/>
                  <a:gd name="T11" fmla="*/ 38 h 57"/>
                  <a:gd name="T12" fmla="*/ 38 w 58"/>
                  <a:gd name="T13" fmla="*/ 38 h 57"/>
                  <a:gd name="T14" fmla="*/ 38 w 58"/>
                  <a:gd name="T15" fmla="*/ 19 h 57"/>
                  <a:gd name="T16" fmla="*/ 19 w 58"/>
                  <a:gd name="T17" fmla="*/ 19 h 57"/>
                  <a:gd name="T18" fmla="*/ 19 w 58"/>
                  <a:gd name="T19"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7">
                    <a:moveTo>
                      <a:pt x="58" y="57"/>
                    </a:moveTo>
                    <a:lnTo>
                      <a:pt x="0" y="57"/>
                    </a:lnTo>
                    <a:lnTo>
                      <a:pt x="0" y="0"/>
                    </a:lnTo>
                    <a:lnTo>
                      <a:pt x="58" y="0"/>
                    </a:lnTo>
                    <a:lnTo>
                      <a:pt x="58" y="57"/>
                    </a:lnTo>
                    <a:close/>
                    <a:moveTo>
                      <a:pt x="19" y="38"/>
                    </a:moveTo>
                    <a:lnTo>
                      <a:pt x="38" y="38"/>
                    </a:lnTo>
                    <a:lnTo>
                      <a:pt x="38" y="19"/>
                    </a:lnTo>
                    <a:lnTo>
                      <a:pt x="19" y="19"/>
                    </a:lnTo>
                    <a:lnTo>
                      <a:pt x="1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9" name="Freeform 121"/>
              <p:cNvSpPr>
                <a:spLocks noEditPoints="1"/>
              </p:cNvSpPr>
              <p:nvPr/>
            </p:nvSpPr>
            <p:spPr bwMode="auto">
              <a:xfrm>
                <a:off x="2776" y="1554"/>
                <a:ext cx="57" cy="58"/>
              </a:xfrm>
              <a:custGeom>
                <a:avLst/>
                <a:gdLst>
                  <a:gd name="T0" fmla="*/ 57 w 57"/>
                  <a:gd name="T1" fmla="*/ 58 h 58"/>
                  <a:gd name="T2" fmla="*/ 0 w 57"/>
                  <a:gd name="T3" fmla="*/ 58 h 58"/>
                  <a:gd name="T4" fmla="*/ 0 w 57"/>
                  <a:gd name="T5" fmla="*/ 0 h 58"/>
                  <a:gd name="T6" fmla="*/ 57 w 57"/>
                  <a:gd name="T7" fmla="*/ 0 h 58"/>
                  <a:gd name="T8" fmla="*/ 57 w 57"/>
                  <a:gd name="T9" fmla="*/ 58 h 58"/>
                  <a:gd name="T10" fmla="*/ 19 w 57"/>
                  <a:gd name="T11" fmla="*/ 39 h 58"/>
                  <a:gd name="T12" fmla="*/ 38 w 57"/>
                  <a:gd name="T13" fmla="*/ 39 h 58"/>
                  <a:gd name="T14" fmla="*/ 38 w 57"/>
                  <a:gd name="T15" fmla="*/ 19 h 58"/>
                  <a:gd name="T16" fmla="*/ 19 w 57"/>
                  <a:gd name="T17" fmla="*/ 19 h 58"/>
                  <a:gd name="T18" fmla="*/ 19 w 57"/>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57" y="58"/>
                    </a:moveTo>
                    <a:lnTo>
                      <a:pt x="0" y="58"/>
                    </a:lnTo>
                    <a:lnTo>
                      <a:pt x="0" y="0"/>
                    </a:lnTo>
                    <a:lnTo>
                      <a:pt x="57" y="0"/>
                    </a:lnTo>
                    <a:lnTo>
                      <a:pt x="57" y="58"/>
                    </a:lnTo>
                    <a:close/>
                    <a:moveTo>
                      <a:pt x="19" y="39"/>
                    </a:moveTo>
                    <a:lnTo>
                      <a:pt x="38" y="39"/>
                    </a:lnTo>
                    <a:lnTo>
                      <a:pt x="38" y="19"/>
                    </a:lnTo>
                    <a:lnTo>
                      <a:pt x="19" y="19"/>
                    </a:lnTo>
                    <a:lnTo>
                      <a:pt x="1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0" name="Freeform 122"/>
              <p:cNvSpPr>
                <a:spLocks noEditPoints="1"/>
              </p:cNvSpPr>
              <p:nvPr/>
            </p:nvSpPr>
            <p:spPr bwMode="auto">
              <a:xfrm>
                <a:off x="2852" y="1554"/>
                <a:ext cx="58" cy="58"/>
              </a:xfrm>
              <a:custGeom>
                <a:avLst/>
                <a:gdLst>
                  <a:gd name="T0" fmla="*/ 58 w 58"/>
                  <a:gd name="T1" fmla="*/ 58 h 58"/>
                  <a:gd name="T2" fmla="*/ 0 w 58"/>
                  <a:gd name="T3" fmla="*/ 58 h 58"/>
                  <a:gd name="T4" fmla="*/ 0 w 58"/>
                  <a:gd name="T5" fmla="*/ 0 h 58"/>
                  <a:gd name="T6" fmla="*/ 58 w 58"/>
                  <a:gd name="T7" fmla="*/ 0 h 58"/>
                  <a:gd name="T8" fmla="*/ 58 w 58"/>
                  <a:gd name="T9" fmla="*/ 58 h 58"/>
                  <a:gd name="T10" fmla="*/ 20 w 58"/>
                  <a:gd name="T11" fmla="*/ 39 h 58"/>
                  <a:gd name="T12" fmla="*/ 39 w 58"/>
                  <a:gd name="T13" fmla="*/ 39 h 58"/>
                  <a:gd name="T14" fmla="*/ 39 w 58"/>
                  <a:gd name="T15" fmla="*/ 19 h 58"/>
                  <a:gd name="T16" fmla="*/ 20 w 58"/>
                  <a:gd name="T17" fmla="*/ 19 h 58"/>
                  <a:gd name="T18" fmla="*/ 20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58" y="58"/>
                    </a:moveTo>
                    <a:lnTo>
                      <a:pt x="0" y="58"/>
                    </a:lnTo>
                    <a:lnTo>
                      <a:pt x="0" y="0"/>
                    </a:lnTo>
                    <a:lnTo>
                      <a:pt x="58" y="0"/>
                    </a:lnTo>
                    <a:lnTo>
                      <a:pt x="58" y="58"/>
                    </a:lnTo>
                    <a:close/>
                    <a:moveTo>
                      <a:pt x="20" y="39"/>
                    </a:moveTo>
                    <a:lnTo>
                      <a:pt x="39" y="39"/>
                    </a:lnTo>
                    <a:lnTo>
                      <a:pt x="39" y="19"/>
                    </a:lnTo>
                    <a:lnTo>
                      <a:pt x="20" y="19"/>
                    </a:lnTo>
                    <a:lnTo>
                      <a:pt x="2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1" name="Freeform 123"/>
              <p:cNvSpPr>
                <a:spLocks noEditPoints="1"/>
              </p:cNvSpPr>
              <p:nvPr/>
            </p:nvSpPr>
            <p:spPr bwMode="auto">
              <a:xfrm>
                <a:off x="2929" y="1554"/>
                <a:ext cx="57" cy="58"/>
              </a:xfrm>
              <a:custGeom>
                <a:avLst/>
                <a:gdLst>
                  <a:gd name="T0" fmla="*/ 57 w 57"/>
                  <a:gd name="T1" fmla="*/ 58 h 58"/>
                  <a:gd name="T2" fmla="*/ 0 w 57"/>
                  <a:gd name="T3" fmla="*/ 58 h 58"/>
                  <a:gd name="T4" fmla="*/ 0 w 57"/>
                  <a:gd name="T5" fmla="*/ 0 h 58"/>
                  <a:gd name="T6" fmla="*/ 57 w 57"/>
                  <a:gd name="T7" fmla="*/ 0 h 58"/>
                  <a:gd name="T8" fmla="*/ 57 w 57"/>
                  <a:gd name="T9" fmla="*/ 58 h 58"/>
                  <a:gd name="T10" fmla="*/ 19 w 57"/>
                  <a:gd name="T11" fmla="*/ 39 h 58"/>
                  <a:gd name="T12" fmla="*/ 38 w 57"/>
                  <a:gd name="T13" fmla="*/ 39 h 58"/>
                  <a:gd name="T14" fmla="*/ 38 w 57"/>
                  <a:gd name="T15" fmla="*/ 19 h 58"/>
                  <a:gd name="T16" fmla="*/ 19 w 57"/>
                  <a:gd name="T17" fmla="*/ 19 h 58"/>
                  <a:gd name="T18" fmla="*/ 19 w 57"/>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57" y="58"/>
                    </a:moveTo>
                    <a:lnTo>
                      <a:pt x="0" y="58"/>
                    </a:lnTo>
                    <a:lnTo>
                      <a:pt x="0" y="0"/>
                    </a:lnTo>
                    <a:lnTo>
                      <a:pt x="57" y="0"/>
                    </a:lnTo>
                    <a:lnTo>
                      <a:pt x="57" y="58"/>
                    </a:lnTo>
                    <a:close/>
                    <a:moveTo>
                      <a:pt x="19" y="39"/>
                    </a:moveTo>
                    <a:lnTo>
                      <a:pt x="38" y="39"/>
                    </a:lnTo>
                    <a:lnTo>
                      <a:pt x="38" y="19"/>
                    </a:lnTo>
                    <a:lnTo>
                      <a:pt x="19" y="19"/>
                    </a:lnTo>
                    <a:lnTo>
                      <a:pt x="1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2" name="Freeform 124"/>
              <p:cNvSpPr>
                <a:spLocks noEditPoints="1"/>
              </p:cNvSpPr>
              <p:nvPr/>
            </p:nvSpPr>
            <p:spPr bwMode="auto">
              <a:xfrm>
                <a:off x="3006" y="1554"/>
                <a:ext cx="57" cy="58"/>
              </a:xfrm>
              <a:custGeom>
                <a:avLst/>
                <a:gdLst>
                  <a:gd name="T0" fmla="*/ 57 w 57"/>
                  <a:gd name="T1" fmla="*/ 58 h 58"/>
                  <a:gd name="T2" fmla="*/ 0 w 57"/>
                  <a:gd name="T3" fmla="*/ 58 h 58"/>
                  <a:gd name="T4" fmla="*/ 0 w 57"/>
                  <a:gd name="T5" fmla="*/ 0 h 58"/>
                  <a:gd name="T6" fmla="*/ 57 w 57"/>
                  <a:gd name="T7" fmla="*/ 0 h 58"/>
                  <a:gd name="T8" fmla="*/ 57 w 57"/>
                  <a:gd name="T9" fmla="*/ 58 h 58"/>
                  <a:gd name="T10" fmla="*/ 19 w 57"/>
                  <a:gd name="T11" fmla="*/ 39 h 58"/>
                  <a:gd name="T12" fmla="*/ 38 w 57"/>
                  <a:gd name="T13" fmla="*/ 39 h 58"/>
                  <a:gd name="T14" fmla="*/ 38 w 57"/>
                  <a:gd name="T15" fmla="*/ 19 h 58"/>
                  <a:gd name="T16" fmla="*/ 19 w 57"/>
                  <a:gd name="T17" fmla="*/ 19 h 58"/>
                  <a:gd name="T18" fmla="*/ 19 w 57"/>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57" y="58"/>
                    </a:moveTo>
                    <a:lnTo>
                      <a:pt x="0" y="58"/>
                    </a:lnTo>
                    <a:lnTo>
                      <a:pt x="0" y="0"/>
                    </a:lnTo>
                    <a:lnTo>
                      <a:pt x="57" y="0"/>
                    </a:lnTo>
                    <a:lnTo>
                      <a:pt x="57" y="58"/>
                    </a:lnTo>
                    <a:close/>
                    <a:moveTo>
                      <a:pt x="19" y="39"/>
                    </a:moveTo>
                    <a:lnTo>
                      <a:pt x="38" y="39"/>
                    </a:lnTo>
                    <a:lnTo>
                      <a:pt x="38" y="19"/>
                    </a:lnTo>
                    <a:lnTo>
                      <a:pt x="19" y="19"/>
                    </a:lnTo>
                    <a:lnTo>
                      <a:pt x="1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3" name="Freeform 125"/>
              <p:cNvSpPr>
                <a:spLocks noEditPoints="1"/>
              </p:cNvSpPr>
              <p:nvPr/>
            </p:nvSpPr>
            <p:spPr bwMode="auto">
              <a:xfrm>
                <a:off x="3082" y="1554"/>
                <a:ext cx="58" cy="58"/>
              </a:xfrm>
              <a:custGeom>
                <a:avLst/>
                <a:gdLst>
                  <a:gd name="T0" fmla="*/ 58 w 58"/>
                  <a:gd name="T1" fmla="*/ 58 h 58"/>
                  <a:gd name="T2" fmla="*/ 0 w 58"/>
                  <a:gd name="T3" fmla="*/ 58 h 58"/>
                  <a:gd name="T4" fmla="*/ 0 w 58"/>
                  <a:gd name="T5" fmla="*/ 0 h 58"/>
                  <a:gd name="T6" fmla="*/ 58 w 58"/>
                  <a:gd name="T7" fmla="*/ 0 h 58"/>
                  <a:gd name="T8" fmla="*/ 58 w 58"/>
                  <a:gd name="T9" fmla="*/ 58 h 58"/>
                  <a:gd name="T10" fmla="*/ 19 w 58"/>
                  <a:gd name="T11" fmla="*/ 39 h 58"/>
                  <a:gd name="T12" fmla="*/ 38 w 58"/>
                  <a:gd name="T13" fmla="*/ 39 h 58"/>
                  <a:gd name="T14" fmla="*/ 38 w 58"/>
                  <a:gd name="T15" fmla="*/ 19 h 58"/>
                  <a:gd name="T16" fmla="*/ 19 w 58"/>
                  <a:gd name="T17" fmla="*/ 19 h 58"/>
                  <a:gd name="T18" fmla="*/ 19 w 58"/>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58" y="58"/>
                    </a:moveTo>
                    <a:lnTo>
                      <a:pt x="0" y="58"/>
                    </a:lnTo>
                    <a:lnTo>
                      <a:pt x="0" y="0"/>
                    </a:lnTo>
                    <a:lnTo>
                      <a:pt x="58" y="0"/>
                    </a:lnTo>
                    <a:lnTo>
                      <a:pt x="58" y="58"/>
                    </a:lnTo>
                    <a:close/>
                    <a:moveTo>
                      <a:pt x="19" y="39"/>
                    </a:moveTo>
                    <a:lnTo>
                      <a:pt x="38" y="39"/>
                    </a:lnTo>
                    <a:lnTo>
                      <a:pt x="38" y="19"/>
                    </a:lnTo>
                    <a:lnTo>
                      <a:pt x="19" y="19"/>
                    </a:lnTo>
                    <a:lnTo>
                      <a:pt x="1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4" name="Freeform 126"/>
              <p:cNvSpPr>
                <a:spLocks noEditPoints="1"/>
              </p:cNvSpPr>
              <p:nvPr/>
            </p:nvSpPr>
            <p:spPr bwMode="auto">
              <a:xfrm>
                <a:off x="2623" y="1554"/>
                <a:ext cx="57" cy="58"/>
              </a:xfrm>
              <a:custGeom>
                <a:avLst/>
                <a:gdLst>
                  <a:gd name="T0" fmla="*/ 57 w 57"/>
                  <a:gd name="T1" fmla="*/ 58 h 58"/>
                  <a:gd name="T2" fmla="*/ 0 w 57"/>
                  <a:gd name="T3" fmla="*/ 58 h 58"/>
                  <a:gd name="T4" fmla="*/ 0 w 57"/>
                  <a:gd name="T5" fmla="*/ 0 h 58"/>
                  <a:gd name="T6" fmla="*/ 57 w 57"/>
                  <a:gd name="T7" fmla="*/ 0 h 58"/>
                  <a:gd name="T8" fmla="*/ 57 w 57"/>
                  <a:gd name="T9" fmla="*/ 58 h 58"/>
                  <a:gd name="T10" fmla="*/ 19 w 57"/>
                  <a:gd name="T11" fmla="*/ 39 h 58"/>
                  <a:gd name="T12" fmla="*/ 38 w 57"/>
                  <a:gd name="T13" fmla="*/ 39 h 58"/>
                  <a:gd name="T14" fmla="*/ 38 w 57"/>
                  <a:gd name="T15" fmla="*/ 19 h 58"/>
                  <a:gd name="T16" fmla="*/ 19 w 57"/>
                  <a:gd name="T17" fmla="*/ 19 h 58"/>
                  <a:gd name="T18" fmla="*/ 19 w 57"/>
                  <a:gd name="T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57" y="58"/>
                    </a:moveTo>
                    <a:lnTo>
                      <a:pt x="0" y="58"/>
                    </a:lnTo>
                    <a:lnTo>
                      <a:pt x="0" y="0"/>
                    </a:lnTo>
                    <a:lnTo>
                      <a:pt x="57" y="0"/>
                    </a:lnTo>
                    <a:lnTo>
                      <a:pt x="57" y="58"/>
                    </a:lnTo>
                    <a:close/>
                    <a:moveTo>
                      <a:pt x="19" y="39"/>
                    </a:moveTo>
                    <a:lnTo>
                      <a:pt x="38" y="39"/>
                    </a:lnTo>
                    <a:lnTo>
                      <a:pt x="38" y="19"/>
                    </a:lnTo>
                    <a:lnTo>
                      <a:pt x="19" y="19"/>
                    </a:lnTo>
                    <a:lnTo>
                      <a:pt x="19"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5" name="Freeform 127"/>
              <p:cNvSpPr>
                <a:spLocks noEditPoints="1"/>
              </p:cNvSpPr>
              <p:nvPr/>
            </p:nvSpPr>
            <p:spPr bwMode="auto">
              <a:xfrm>
                <a:off x="2776" y="1631"/>
                <a:ext cx="210" cy="57"/>
              </a:xfrm>
              <a:custGeom>
                <a:avLst/>
                <a:gdLst>
                  <a:gd name="T0" fmla="*/ 210 w 210"/>
                  <a:gd name="T1" fmla="*/ 57 h 57"/>
                  <a:gd name="T2" fmla="*/ 0 w 210"/>
                  <a:gd name="T3" fmla="*/ 57 h 57"/>
                  <a:gd name="T4" fmla="*/ 0 w 210"/>
                  <a:gd name="T5" fmla="*/ 0 h 57"/>
                  <a:gd name="T6" fmla="*/ 210 w 210"/>
                  <a:gd name="T7" fmla="*/ 0 h 57"/>
                  <a:gd name="T8" fmla="*/ 210 w 210"/>
                  <a:gd name="T9" fmla="*/ 57 h 57"/>
                  <a:gd name="T10" fmla="*/ 19 w 210"/>
                  <a:gd name="T11" fmla="*/ 38 h 57"/>
                  <a:gd name="T12" fmla="*/ 191 w 210"/>
                  <a:gd name="T13" fmla="*/ 38 h 57"/>
                  <a:gd name="T14" fmla="*/ 191 w 210"/>
                  <a:gd name="T15" fmla="*/ 19 h 57"/>
                  <a:gd name="T16" fmla="*/ 19 w 210"/>
                  <a:gd name="T17" fmla="*/ 19 h 57"/>
                  <a:gd name="T18" fmla="*/ 19 w 210"/>
                  <a:gd name="T19"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57">
                    <a:moveTo>
                      <a:pt x="210" y="57"/>
                    </a:moveTo>
                    <a:lnTo>
                      <a:pt x="0" y="57"/>
                    </a:lnTo>
                    <a:lnTo>
                      <a:pt x="0" y="0"/>
                    </a:lnTo>
                    <a:lnTo>
                      <a:pt x="210" y="0"/>
                    </a:lnTo>
                    <a:lnTo>
                      <a:pt x="210" y="57"/>
                    </a:lnTo>
                    <a:close/>
                    <a:moveTo>
                      <a:pt x="19" y="38"/>
                    </a:moveTo>
                    <a:lnTo>
                      <a:pt x="191" y="38"/>
                    </a:lnTo>
                    <a:lnTo>
                      <a:pt x="191" y="19"/>
                    </a:lnTo>
                    <a:lnTo>
                      <a:pt x="19" y="19"/>
                    </a:lnTo>
                    <a:lnTo>
                      <a:pt x="19"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6" name="Freeform 128"/>
              <p:cNvSpPr/>
              <p:nvPr/>
            </p:nvSpPr>
            <p:spPr bwMode="auto">
              <a:xfrm>
                <a:off x="2575" y="1430"/>
                <a:ext cx="612" cy="230"/>
              </a:xfrm>
              <a:custGeom>
                <a:avLst/>
                <a:gdLst>
                  <a:gd name="T0" fmla="*/ 256 w 256"/>
                  <a:gd name="T1" fmla="*/ 96 h 96"/>
                  <a:gd name="T2" fmla="*/ 248 w 256"/>
                  <a:gd name="T3" fmla="*/ 96 h 96"/>
                  <a:gd name="T4" fmla="*/ 248 w 256"/>
                  <a:gd name="T5" fmla="*/ 12 h 96"/>
                  <a:gd name="T6" fmla="*/ 244 w 256"/>
                  <a:gd name="T7" fmla="*/ 8 h 96"/>
                  <a:gd name="T8" fmla="*/ 12 w 256"/>
                  <a:gd name="T9" fmla="*/ 8 h 96"/>
                  <a:gd name="T10" fmla="*/ 8 w 256"/>
                  <a:gd name="T11" fmla="*/ 12 h 96"/>
                  <a:gd name="T12" fmla="*/ 8 w 256"/>
                  <a:gd name="T13" fmla="*/ 96 h 96"/>
                  <a:gd name="T14" fmla="*/ 0 w 256"/>
                  <a:gd name="T15" fmla="*/ 96 h 96"/>
                  <a:gd name="T16" fmla="*/ 0 w 256"/>
                  <a:gd name="T17" fmla="*/ 12 h 96"/>
                  <a:gd name="T18" fmla="*/ 12 w 256"/>
                  <a:gd name="T19" fmla="*/ 0 h 96"/>
                  <a:gd name="T20" fmla="*/ 244 w 256"/>
                  <a:gd name="T21" fmla="*/ 0 h 96"/>
                  <a:gd name="T22" fmla="*/ 256 w 256"/>
                  <a:gd name="T23" fmla="*/ 12 h 96"/>
                  <a:gd name="T24" fmla="*/ 256 w 256"/>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96">
                    <a:moveTo>
                      <a:pt x="256" y="96"/>
                    </a:moveTo>
                    <a:cubicBezTo>
                      <a:pt x="248" y="96"/>
                      <a:pt x="248" y="96"/>
                      <a:pt x="248" y="96"/>
                    </a:cubicBezTo>
                    <a:cubicBezTo>
                      <a:pt x="248" y="12"/>
                      <a:pt x="248" y="12"/>
                      <a:pt x="248" y="12"/>
                    </a:cubicBezTo>
                    <a:cubicBezTo>
                      <a:pt x="248" y="10"/>
                      <a:pt x="246" y="8"/>
                      <a:pt x="244" y="8"/>
                    </a:cubicBezTo>
                    <a:cubicBezTo>
                      <a:pt x="12" y="8"/>
                      <a:pt x="12" y="8"/>
                      <a:pt x="12" y="8"/>
                    </a:cubicBezTo>
                    <a:cubicBezTo>
                      <a:pt x="10" y="8"/>
                      <a:pt x="8" y="10"/>
                      <a:pt x="8" y="12"/>
                    </a:cubicBezTo>
                    <a:cubicBezTo>
                      <a:pt x="8" y="96"/>
                      <a:pt x="8" y="96"/>
                      <a:pt x="8" y="96"/>
                    </a:cubicBezTo>
                    <a:cubicBezTo>
                      <a:pt x="0" y="96"/>
                      <a:pt x="0" y="96"/>
                      <a:pt x="0" y="96"/>
                    </a:cubicBezTo>
                    <a:cubicBezTo>
                      <a:pt x="0" y="12"/>
                      <a:pt x="0" y="12"/>
                      <a:pt x="0" y="12"/>
                    </a:cubicBezTo>
                    <a:cubicBezTo>
                      <a:pt x="0" y="5"/>
                      <a:pt x="5" y="0"/>
                      <a:pt x="12" y="0"/>
                    </a:cubicBezTo>
                    <a:cubicBezTo>
                      <a:pt x="244" y="0"/>
                      <a:pt x="244" y="0"/>
                      <a:pt x="244" y="0"/>
                    </a:cubicBezTo>
                    <a:cubicBezTo>
                      <a:pt x="251" y="0"/>
                      <a:pt x="256" y="5"/>
                      <a:pt x="256" y="12"/>
                    </a:cubicBezTo>
                    <a:lnTo>
                      <a:pt x="25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7" name="Freeform 129"/>
              <p:cNvSpPr/>
              <p:nvPr/>
            </p:nvSpPr>
            <p:spPr bwMode="auto">
              <a:xfrm>
                <a:off x="2719" y="1650"/>
                <a:ext cx="28" cy="134"/>
              </a:xfrm>
              <a:custGeom>
                <a:avLst/>
                <a:gdLst>
                  <a:gd name="T0" fmla="*/ 12 w 12"/>
                  <a:gd name="T1" fmla="*/ 56 h 56"/>
                  <a:gd name="T2" fmla="*/ 4 w 12"/>
                  <a:gd name="T3" fmla="*/ 56 h 56"/>
                  <a:gd name="T4" fmla="*/ 4 w 12"/>
                  <a:gd name="T5" fmla="*/ 12 h 56"/>
                  <a:gd name="T6" fmla="*/ 0 w 12"/>
                  <a:gd name="T7" fmla="*/ 8 h 56"/>
                  <a:gd name="T8" fmla="*/ 0 w 12"/>
                  <a:gd name="T9" fmla="*/ 0 h 56"/>
                  <a:gd name="T10" fmla="*/ 12 w 12"/>
                  <a:gd name="T11" fmla="*/ 12 h 56"/>
                  <a:gd name="T12" fmla="*/ 12 w 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 h="56">
                    <a:moveTo>
                      <a:pt x="12" y="56"/>
                    </a:moveTo>
                    <a:cubicBezTo>
                      <a:pt x="4" y="56"/>
                      <a:pt x="4" y="56"/>
                      <a:pt x="4" y="56"/>
                    </a:cubicBezTo>
                    <a:cubicBezTo>
                      <a:pt x="4" y="12"/>
                      <a:pt x="4" y="12"/>
                      <a:pt x="4" y="12"/>
                    </a:cubicBezTo>
                    <a:cubicBezTo>
                      <a:pt x="4" y="10"/>
                      <a:pt x="2" y="8"/>
                      <a:pt x="0" y="8"/>
                    </a:cubicBezTo>
                    <a:cubicBezTo>
                      <a:pt x="0" y="0"/>
                      <a:pt x="0" y="0"/>
                      <a:pt x="0" y="0"/>
                    </a:cubicBezTo>
                    <a:cubicBezTo>
                      <a:pt x="7" y="0"/>
                      <a:pt x="12" y="5"/>
                      <a:pt x="12" y="12"/>
                    </a:cubicBezTo>
                    <a:lnTo>
                      <a:pt x="12"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8" name="Freeform 130"/>
              <p:cNvSpPr/>
              <p:nvPr/>
            </p:nvSpPr>
            <p:spPr bwMode="auto">
              <a:xfrm>
                <a:off x="2613" y="1650"/>
                <a:ext cx="29" cy="105"/>
              </a:xfrm>
              <a:custGeom>
                <a:avLst/>
                <a:gdLst>
                  <a:gd name="T0" fmla="*/ 8 w 12"/>
                  <a:gd name="T1" fmla="*/ 44 h 44"/>
                  <a:gd name="T2" fmla="*/ 0 w 12"/>
                  <a:gd name="T3" fmla="*/ 44 h 44"/>
                  <a:gd name="T4" fmla="*/ 0 w 12"/>
                  <a:gd name="T5" fmla="*/ 12 h 44"/>
                  <a:gd name="T6" fmla="*/ 12 w 12"/>
                  <a:gd name="T7" fmla="*/ 0 h 44"/>
                  <a:gd name="T8" fmla="*/ 12 w 12"/>
                  <a:gd name="T9" fmla="*/ 8 h 44"/>
                  <a:gd name="T10" fmla="*/ 8 w 12"/>
                  <a:gd name="T11" fmla="*/ 12 h 44"/>
                  <a:gd name="T12" fmla="*/ 8 w 12"/>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2" h="44">
                    <a:moveTo>
                      <a:pt x="8" y="44"/>
                    </a:moveTo>
                    <a:cubicBezTo>
                      <a:pt x="0" y="44"/>
                      <a:pt x="0" y="44"/>
                      <a:pt x="0" y="44"/>
                    </a:cubicBezTo>
                    <a:cubicBezTo>
                      <a:pt x="0" y="12"/>
                      <a:pt x="0" y="12"/>
                      <a:pt x="0" y="12"/>
                    </a:cubicBezTo>
                    <a:cubicBezTo>
                      <a:pt x="0" y="5"/>
                      <a:pt x="5" y="0"/>
                      <a:pt x="12" y="0"/>
                    </a:cubicBezTo>
                    <a:cubicBezTo>
                      <a:pt x="12" y="8"/>
                      <a:pt x="12" y="8"/>
                      <a:pt x="12" y="8"/>
                    </a:cubicBezTo>
                    <a:cubicBezTo>
                      <a:pt x="10" y="8"/>
                      <a:pt x="8" y="10"/>
                      <a:pt x="8" y="12"/>
                    </a:cubicBezTo>
                    <a:lnTo>
                      <a:pt x="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9" name="Freeform 131"/>
              <p:cNvSpPr/>
              <p:nvPr/>
            </p:nvSpPr>
            <p:spPr bwMode="auto">
              <a:xfrm>
                <a:off x="2575" y="1679"/>
                <a:ext cx="48" cy="248"/>
              </a:xfrm>
              <a:custGeom>
                <a:avLst/>
                <a:gdLst>
                  <a:gd name="T0" fmla="*/ 20 w 20"/>
                  <a:gd name="T1" fmla="*/ 104 h 104"/>
                  <a:gd name="T2" fmla="*/ 12 w 20"/>
                  <a:gd name="T3" fmla="*/ 104 h 104"/>
                  <a:gd name="T4" fmla="*/ 12 w 20"/>
                  <a:gd name="T5" fmla="*/ 93 h 104"/>
                  <a:gd name="T6" fmla="*/ 0 w 20"/>
                  <a:gd name="T7" fmla="*/ 52 h 104"/>
                  <a:gd name="T8" fmla="*/ 0 w 20"/>
                  <a:gd name="T9" fmla="*/ 12 h 104"/>
                  <a:gd name="T10" fmla="*/ 12 w 20"/>
                  <a:gd name="T11" fmla="*/ 0 h 104"/>
                  <a:gd name="T12" fmla="*/ 12 w 20"/>
                  <a:gd name="T13" fmla="*/ 8 h 104"/>
                  <a:gd name="T14" fmla="*/ 8 w 20"/>
                  <a:gd name="T15" fmla="*/ 12 h 104"/>
                  <a:gd name="T16" fmla="*/ 8 w 20"/>
                  <a:gd name="T17" fmla="*/ 51 h 104"/>
                  <a:gd name="T18" fmla="*/ 20 w 20"/>
                  <a:gd name="T19" fmla="*/ 92 h 104"/>
                  <a:gd name="T20" fmla="*/ 20 w 20"/>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04">
                    <a:moveTo>
                      <a:pt x="20" y="104"/>
                    </a:moveTo>
                    <a:cubicBezTo>
                      <a:pt x="12" y="104"/>
                      <a:pt x="12" y="104"/>
                      <a:pt x="12" y="104"/>
                    </a:cubicBezTo>
                    <a:cubicBezTo>
                      <a:pt x="12" y="93"/>
                      <a:pt x="12" y="93"/>
                      <a:pt x="12" y="93"/>
                    </a:cubicBezTo>
                    <a:cubicBezTo>
                      <a:pt x="0" y="52"/>
                      <a:pt x="0" y="52"/>
                      <a:pt x="0" y="52"/>
                    </a:cubicBezTo>
                    <a:cubicBezTo>
                      <a:pt x="0" y="12"/>
                      <a:pt x="0" y="12"/>
                      <a:pt x="0" y="12"/>
                    </a:cubicBezTo>
                    <a:cubicBezTo>
                      <a:pt x="0" y="5"/>
                      <a:pt x="5" y="0"/>
                      <a:pt x="12" y="0"/>
                    </a:cubicBezTo>
                    <a:cubicBezTo>
                      <a:pt x="12" y="8"/>
                      <a:pt x="12" y="8"/>
                      <a:pt x="12" y="8"/>
                    </a:cubicBezTo>
                    <a:cubicBezTo>
                      <a:pt x="10" y="8"/>
                      <a:pt x="8" y="10"/>
                      <a:pt x="8" y="12"/>
                    </a:cubicBezTo>
                    <a:cubicBezTo>
                      <a:pt x="8" y="51"/>
                      <a:pt x="8" y="51"/>
                      <a:pt x="8" y="51"/>
                    </a:cubicBezTo>
                    <a:cubicBezTo>
                      <a:pt x="20" y="92"/>
                      <a:pt x="20" y="92"/>
                      <a:pt x="20" y="92"/>
                    </a:cubicBezTo>
                    <a:lnTo>
                      <a:pt x="20"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0" name="Freeform 132"/>
              <p:cNvSpPr/>
              <p:nvPr/>
            </p:nvSpPr>
            <p:spPr bwMode="auto">
              <a:xfrm>
                <a:off x="2652" y="1631"/>
                <a:ext cx="57" cy="124"/>
              </a:xfrm>
              <a:custGeom>
                <a:avLst/>
                <a:gdLst>
                  <a:gd name="T0" fmla="*/ 24 w 24"/>
                  <a:gd name="T1" fmla="*/ 52 h 52"/>
                  <a:gd name="T2" fmla="*/ 16 w 24"/>
                  <a:gd name="T3" fmla="*/ 52 h 52"/>
                  <a:gd name="T4" fmla="*/ 16 w 24"/>
                  <a:gd name="T5" fmla="*/ 12 h 52"/>
                  <a:gd name="T6" fmla="*/ 12 w 24"/>
                  <a:gd name="T7" fmla="*/ 8 h 52"/>
                  <a:gd name="T8" fmla="*/ 8 w 24"/>
                  <a:gd name="T9" fmla="*/ 12 h 52"/>
                  <a:gd name="T10" fmla="*/ 8 w 24"/>
                  <a:gd name="T11" fmla="*/ 52 h 52"/>
                  <a:gd name="T12" fmla="*/ 0 w 24"/>
                  <a:gd name="T13" fmla="*/ 52 h 52"/>
                  <a:gd name="T14" fmla="*/ 0 w 24"/>
                  <a:gd name="T15" fmla="*/ 12 h 52"/>
                  <a:gd name="T16" fmla="*/ 12 w 24"/>
                  <a:gd name="T17" fmla="*/ 0 h 52"/>
                  <a:gd name="T18" fmla="*/ 24 w 24"/>
                  <a:gd name="T19" fmla="*/ 12 h 52"/>
                  <a:gd name="T20" fmla="*/ 24 w 24"/>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52">
                    <a:moveTo>
                      <a:pt x="24" y="52"/>
                    </a:moveTo>
                    <a:cubicBezTo>
                      <a:pt x="16" y="52"/>
                      <a:pt x="16" y="52"/>
                      <a:pt x="16" y="52"/>
                    </a:cubicBezTo>
                    <a:cubicBezTo>
                      <a:pt x="16" y="12"/>
                      <a:pt x="16" y="12"/>
                      <a:pt x="16" y="12"/>
                    </a:cubicBezTo>
                    <a:cubicBezTo>
                      <a:pt x="16" y="10"/>
                      <a:pt x="14" y="8"/>
                      <a:pt x="12" y="8"/>
                    </a:cubicBezTo>
                    <a:cubicBezTo>
                      <a:pt x="10" y="8"/>
                      <a:pt x="8" y="10"/>
                      <a:pt x="8" y="12"/>
                    </a:cubicBezTo>
                    <a:cubicBezTo>
                      <a:pt x="8" y="52"/>
                      <a:pt x="8" y="52"/>
                      <a:pt x="8" y="52"/>
                    </a:cubicBezTo>
                    <a:cubicBezTo>
                      <a:pt x="0" y="52"/>
                      <a:pt x="0" y="52"/>
                      <a:pt x="0" y="52"/>
                    </a:cubicBezTo>
                    <a:cubicBezTo>
                      <a:pt x="0" y="12"/>
                      <a:pt x="0" y="12"/>
                      <a:pt x="0" y="12"/>
                    </a:cubicBezTo>
                    <a:cubicBezTo>
                      <a:pt x="0" y="5"/>
                      <a:pt x="5" y="0"/>
                      <a:pt x="12" y="0"/>
                    </a:cubicBezTo>
                    <a:cubicBezTo>
                      <a:pt x="19" y="0"/>
                      <a:pt x="24" y="5"/>
                      <a:pt x="24" y="12"/>
                    </a:cubicBezTo>
                    <a:lnTo>
                      <a:pt x="24"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1" name="Freeform 133"/>
              <p:cNvSpPr/>
              <p:nvPr/>
            </p:nvSpPr>
            <p:spPr bwMode="auto">
              <a:xfrm>
                <a:off x="2719" y="1707"/>
                <a:ext cx="67" cy="220"/>
              </a:xfrm>
              <a:custGeom>
                <a:avLst/>
                <a:gdLst>
                  <a:gd name="T0" fmla="*/ 8 w 28"/>
                  <a:gd name="T1" fmla="*/ 92 h 92"/>
                  <a:gd name="T2" fmla="*/ 0 w 28"/>
                  <a:gd name="T3" fmla="*/ 92 h 92"/>
                  <a:gd name="T4" fmla="*/ 0 w 28"/>
                  <a:gd name="T5" fmla="*/ 71 h 92"/>
                  <a:gd name="T6" fmla="*/ 13 w 28"/>
                  <a:gd name="T7" fmla="*/ 54 h 92"/>
                  <a:gd name="T8" fmla="*/ 20 w 28"/>
                  <a:gd name="T9" fmla="*/ 39 h 92"/>
                  <a:gd name="T10" fmla="*/ 20 w 28"/>
                  <a:gd name="T11" fmla="*/ 12 h 92"/>
                  <a:gd name="T12" fmla="*/ 16 w 28"/>
                  <a:gd name="T13" fmla="*/ 8 h 92"/>
                  <a:gd name="T14" fmla="*/ 16 w 28"/>
                  <a:gd name="T15" fmla="*/ 0 h 92"/>
                  <a:gd name="T16" fmla="*/ 28 w 28"/>
                  <a:gd name="T17" fmla="*/ 12 h 92"/>
                  <a:gd name="T18" fmla="*/ 28 w 28"/>
                  <a:gd name="T19" fmla="*/ 41 h 92"/>
                  <a:gd name="T20" fmla="*/ 19 w 28"/>
                  <a:gd name="T21" fmla="*/ 58 h 92"/>
                  <a:gd name="T22" fmla="*/ 8 w 28"/>
                  <a:gd name="T23" fmla="*/ 73 h 92"/>
                  <a:gd name="T24" fmla="*/ 8 w 28"/>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92">
                    <a:moveTo>
                      <a:pt x="8" y="92"/>
                    </a:moveTo>
                    <a:cubicBezTo>
                      <a:pt x="0" y="92"/>
                      <a:pt x="0" y="92"/>
                      <a:pt x="0" y="92"/>
                    </a:cubicBezTo>
                    <a:cubicBezTo>
                      <a:pt x="0" y="71"/>
                      <a:pt x="0" y="71"/>
                      <a:pt x="0" y="71"/>
                    </a:cubicBezTo>
                    <a:cubicBezTo>
                      <a:pt x="13" y="54"/>
                      <a:pt x="13" y="54"/>
                      <a:pt x="13" y="54"/>
                    </a:cubicBezTo>
                    <a:cubicBezTo>
                      <a:pt x="20" y="39"/>
                      <a:pt x="20" y="39"/>
                      <a:pt x="20" y="39"/>
                    </a:cubicBezTo>
                    <a:cubicBezTo>
                      <a:pt x="20" y="12"/>
                      <a:pt x="20" y="12"/>
                      <a:pt x="20" y="12"/>
                    </a:cubicBezTo>
                    <a:cubicBezTo>
                      <a:pt x="20" y="10"/>
                      <a:pt x="18" y="8"/>
                      <a:pt x="16" y="8"/>
                    </a:cubicBezTo>
                    <a:cubicBezTo>
                      <a:pt x="16" y="0"/>
                      <a:pt x="16" y="0"/>
                      <a:pt x="16" y="0"/>
                    </a:cubicBezTo>
                    <a:cubicBezTo>
                      <a:pt x="23" y="0"/>
                      <a:pt x="28" y="5"/>
                      <a:pt x="28" y="12"/>
                    </a:cubicBezTo>
                    <a:cubicBezTo>
                      <a:pt x="28" y="41"/>
                      <a:pt x="28" y="41"/>
                      <a:pt x="28" y="41"/>
                    </a:cubicBezTo>
                    <a:cubicBezTo>
                      <a:pt x="19" y="58"/>
                      <a:pt x="19" y="58"/>
                      <a:pt x="19" y="58"/>
                    </a:cubicBezTo>
                    <a:cubicBezTo>
                      <a:pt x="8" y="73"/>
                      <a:pt x="8" y="73"/>
                      <a:pt x="8" y="73"/>
                    </a:cubicBezTo>
                    <a:lnTo>
                      <a:pt x="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2" name="Freeform 134"/>
              <p:cNvSpPr/>
              <p:nvPr/>
            </p:nvSpPr>
            <p:spPr bwMode="auto">
              <a:xfrm>
                <a:off x="3015" y="1650"/>
                <a:ext cx="29" cy="134"/>
              </a:xfrm>
              <a:custGeom>
                <a:avLst/>
                <a:gdLst>
                  <a:gd name="T0" fmla="*/ 8 w 12"/>
                  <a:gd name="T1" fmla="*/ 56 h 56"/>
                  <a:gd name="T2" fmla="*/ 0 w 12"/>
                  <a:gd name="T3" fmla="*/ 56 h 56"/>
                  <a:gd name="T4" fmla="*/ 0 w 12"/>
                  <a:gd name="T5" fmla="*/ 12 h 56"/>
                  <a:gd name="T6" fmla="*/ 12 w 12"/>
                  <a:gd name="T7" fmla="*/ 0 h 56"/>
                  <a:gd name="T8" fmla="*/ 12 w 12"/>
                  <a:gd name="T9" fmla="*/ 8 h 56"/>
                  <a:gd name="T10" fmla="*/ 8 w 12"/>
                  <a:gd name="T11" fmla="*/ 12 h 56"/>
                  <a:gd name="T12" fmla="*/ 8 w 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 h="56">
                    <a:moveTo>
                      <a:pt x="8" y="56"/>
                    </a:moveTo>
                    <a:cubicBezTo>
                      <a:pt x="0" y="56"/>
                      <a:pt x="0" y="56"/>
                      <a:pt x="0" y="56"/>
                    </a:cubicBezTo>
                    <a:cubicBezTo>
                      <a:pt x="0" y="12"/>
                      <a:pt x="0" y="12"/>
                      <a:pt x="0" y="12"/>
                    </a:cubicBezTo>
                    <a:cubicBezTo>
                      <a:pt x="0" y="5"/>
                      <a:pt x="5" y="0"/>
                      <a:pt x="12" y="0"/>
                    </a:cubicBezTo>
                    <a:cubicBezTo>
                      <a:pt x="12" y="8"/>
                      <a:pt x="12" y="8"/>
                      <a:pt x="12" y="8"/>
                    </a:cubicBezTo>
                    <a:cubicBezTo>
                      <a:pt x="10" y="8"/>
                      <a:pt x="8" y="10"/>
                      <a:pt x="8" y="12"/>
                    </a:cubicBezTo>
                    <a:lnTo>
                      <a:pt x="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3" name="Freeform 135"/>
              <p:cNvSpPr/>
              <p:nvPr/>
            </p:nvSpPr>
            <p:spPr bwMode="auto">
              <a:xfrm>
                <a:off x="3120" y="1650"/>
                <a:ext cx="29" cy="105"/>
              </a:xfrm>
              <a:custGeom>
                <a:avLst/>
                <a:gdLst>
                  <a:gd name="T0" fmla="*/ 12 w 12"/>
                  <a:gd name="T1" fmla="*/ 44 h 44"/>
                  <a:gd name="T2" fmla="*/ 4 w 12"/>
                  <a:gd name="T3" fmla="*/ 44 h 44"/>
                  <a:gd name="T4" fmla="*/ 4 w 12"/>
                  <a:gd name="T5" fmla="*/ 12 h 44"/>
                  <a:gd name="T6" fmla="*/ 0 w 12"/>
                  <a:gd name="T7" fmla="*/ 8 h 44"/>
                  <a:gd name="T8" fmla="*/ 0 w 12"/>
                  <a:gd name="T9" fmla="*/ 0 h 44"/>
                  <a:gd name="T10" fmla="*/ 12 w 12"/>
                  <a:gd name="T11" fmla="*/ 12 h 44"/>
                  <a:gd name="T12" fmla="*/ 12 w 12"/>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2" h="44">
                    <a:moveTo>
                      <a:pt x="12" y="44"/>
                    </a:moveTo>
                    <a:cubicBezTo>
                      <a:pt x="4" y="44"/>
                      <a:pt x="4" y="44"/>
                      <a:pt x="4" y="44"/>
                    </a:cubicBezTo>
                    <a:cubicBezTo>
                      <a:pt x="4" y="12"/>
                      <a:pt x="4" y="12"/>
                      <a:pt x="4" y="12"/>
                    </a:cubicBezTo>
                    <a:cubicBezTo>
                      <a:pt x="4" y="10"/>
                      <a:pt x="2" y="8"/>
                      <a:pt x="0" y="8"/>
                    </a:cubicBezTo>
                    <a:cubicBezTo>
                      <a:pt x="0" y="0"/>
                      <a:pt x="0" y="0"/>
                      <a:pt x="0" y="0"/>
                    </a:cubicBezTo>
                    <a:cubicBezTo>
                      <a:pt x="7" y="0"/>
                      <a:pt x="12" y="5"/>
                      <a:pt x="12" y="12"/>
                    </a:cubicBezTo>
                    <a:lnTo>
                      <a:pt x="12"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4" name="Freeform 136"/>
              <p:cNvSpPr/>
              <p:nvPr/>
            </p:nvSpPr>
            <p:spPr bwMode="auto">
              <a:xfrm>
                <a:off x="3140" y="1679"/>
                <a:ext cx="47" cy="248"/>
              </a:xfrm>
              <a:custGeom>
                <a:avLst/>
                <a:gdLst>
                  <a:gd name="T0" fmla="*/ 8 w 20"/>
                  <a:gd name="T1" fmla="*/ 104 h 104"/>
                  <a:gd name="T2" fmla="*/ 0 w 20"/>
                  <a:gd name="T3" fmla="*/ 104 h 104"/>
                  <a:gd name="T4" fmla="*/ 0 w 20"/>
                  <a:gd name="T5" fmla="*/ 91 h 104"/>
                  <a:gd name="T6" fmla="*/ 12 w 20"/>
                  <a:gd name="T7" fmla="*/ 51 h 104"/>
                  <a:gd name="T8" fmla="*/ 12 w 20"/>
                  <a:gd name="T9" fmla="*/ 12 h 104"/>
                  <a:gd name="T10" fmla="*/ 8 w 20"/>
                  <a:gd name="T11" fmla="*/ 8 h 104"/>
                  <a:gd name="T12" fmla="*/ 8 w 20"/>
                  <a:gd name="T13" fmla="*/ 0 h 104"/>
                  <a:gd name="T14" fmla="*/ 20 w 20"/>
                  <a:gd name="T15" fmla="*/ 12 h 104"/>
                  <a:gd name="T16" fmla="*/ 20 w 20"/>
                  <a:gd name="T17" fmla="*/ 53 h 104"/>
                  <a:gd name="T18" fmla="*/ 8 w 20"/>
                  <a:gd name="T19" fmla="*/ 93 h 104"/>
                  <a:gd name="T20" fmla="*/ 8 w 20"/>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04">
                    <a:moveTo>
                      <a:pt x="8" y="104"/>
                    </a:moveTo>
                    <a:cubicBezTo>
                      <a:pt x="0" y="104"/>
                      <a:pt x="0" y="104"/>
                      <a:pt x="0" y="104"/>
                    </a:cubicBezTo>
                    <a:cubicBezTo>
                      <a:pt x="0" y="91"/>
                      <a:pt x="0" y="91"/>
                      <a:pt x="0" y="91"/>
                    </a:cubicBezTo>
                    <a:cubicBezTo>
                      <a:pt x="12" y="51"/>
                      <a:pt x="12" y="51"/>
                      <a:pt x="12" y="51"/>
                    </a:cubicBezTo>
                    <a:cubicBezTo>
                      <a:pt x="12" y="12"/>
                      <a:pt x="12" y="12"/>
                      <a:pt x="12" y="12"/>
                    </a:cubicBezTo>
                    <a:cubicBezTo>
                      <a:pt x="12" y="10"/>
                      <a:pt x="10" y="8"/>
                      <a:pt x="8" y="8"/>
                    </a:cubicBezTo>
                    <a:cubicBezTo>
                      <a:pt x="8" y="0"/>
                      <a:pt x="8" y="0"/>
                      <a:pt x="8" y="0"/>
                    </a:cubicBezTo>
                    <a:cubicBezTo>
                      <a:pt x="15" y="0"/>
                      <a:pt x="20" y="5"/>
                      <a:pt x="20" y="12"/>
                    </a:cubicBezTo>
                    <a:cubicBezTo>
                      <a:pt x="20" y="53"/>
                      <a:pt x="20" y="53"/>
                      <a:pt x="20" y="53"/>
                    </a:cubicBezTo>
                    <a:cubicBezTo>
                      <a:pt x="8" y="93"/>
                      <a:pt x="8" y="93"/>
                      <a:pt x="8" y="93"/>
                    </a:cubicBezTo>
                    <a:lnTo>
                      <a:pt x="8"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5" name="Freeform 137"/>
              <p:cNvSpPr/>
              <p:nvPr/>
            </p:nvSpPr>
            <p:spPr bwMode="auto">
              <a:xfrm>
                <a:off x="3053" y="1631"/>
                <a:ext cx="58" cy="124"/>
              </a:xfrm>
              <a:custGeom>
                <a:avLst/>
                <a:gdLst>
                  <a:gd name="T0" fmla="*/ 24 w 24"/>
                  <a:gd name="T1" fmla="*/ 52 h 52"/>
                  <a:gd name="T2" fmla="*/ 16 w 24"/>
                  <a:gd name="T3" fmla="*/ 52 h 52"/>
                  <a:gd name="T4" fmla="*/ 16 w 24"/>
                  <a:gd name="T5" fmla="*/ 12 h 52"/>
                  <a:gd name="T6" fmla="*/ 12 w 24"/>
                  <a:gd name="T7" fmla="*/ 8 h 52"/>
                  <a:gd name="T8" fmla="*/ 8 w 24"/>
                  <a:gd name="T9" fmla="*/ 12 h 52"/>
                  <a:gd name="T10" fmla="*/ 8 w 24"/>
                  <a:gd name="T11" fmla="*/ 52 h 52"/>
                  <a:gd name="T12" fmla="*/ 0 w 24"/>
                  <a:gd name="T13" fmla="*/ 52 h 52"/>
                  <a:gd name="T14" fmla="*/ 0 w 24"/>
                  <a:gd name="T15" fmla="*/ 12 h 52"/>
                  <a:gd name="T16" fmla="*/ 12 w 24"/>
                  <a:gd name="T17" fmla="*/ 0 h 52"/>
                  <a:gd name="T18" fmla="*/ 24 w 24"/>
                  <a:gd name="T19" fmla="*/ 12 h 52"/>
                  <a:gd name="T20" fmla="*/ 24 w 24"/>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52">
                    <a:moveTo>
                      <a:pt x="24" y="52"/>
                    </a:moveTo>
                    <a:cubicBezTo>
                      <a:pt x="16" y="52"/>
                      <a:pt x="16" y="52"/>
                      <a:pt x="16" y="52"/>
                    </a:cubicBezTo>
                    <a:cubicBezTo>
                      <a:pt x="16" y="12"/>
                      <a:pt x="16" y="12"/>
                      <a:pt x="16" y="12"/>
                    </a:cubicBezTo>
                    <a:cubicBezTo>
                      <a:pt x="16" y="10"/>
                      <a:pt x="14" y="8"/>
                      <a:pt x="12" y="8"/>
                    </a:cubicBezTo>
                    <a:cubicBezTo>
                      <a:pt x="10" y="8"/>
                      <a:pt x="8" y="10"/>
                      <a:pt x="8" y="12"/>
                    </a:cubicBezTo>
                    <a:cubicBezTo>
                      <a:pt x="8" y="52"/>
                      <a:pt x="8" y="52"/>
                      <a:pt x="8" y="52"/>
                    </a:cubicBezTo>
                    <a:cubicBezTo>
                      <a:pt x="0" y="52"/>
                      <a:pt x="0" y="52"/>
                      <a:pt x="0" y="52"/>
                    </a:cubicBezTo>
                    <a:cubicBezTo>
                      <a:pt x="0" y="12"/>
                      <a:pt x="0" y="12"/>
                      <a:pt x="0" y="12"/>
                    </a:cubicBezTo>
                    <a:cubicBezTo>
                      <a:pt x="0" y="5"/>
                      <a:pt x="5" y="0"/>
                      <a:pt x="12" y="0"/>
                    </a:cubicBezTo>
                    <a:cubicBezTo>
                      <a:pt x="19" y="0"/>
                      <a:pt x="24" y="5"/>
                      <a:pt x="24" y="12"/>
                    </a:cubicBezTo>
                    <a:lnTo>
                      <a:pt x="24"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6" name="Freeform 138"/>
              <p:cNvSpPr/>
              <p:nvPr/>
            </p:nvSpPr>
            <p:spPr bwMode="auto">
              <a:xfrm>
                <a:off x="2977" y="1707"/>
                <a:ext cx="67" cy="220"/>
              </a:xfrm>
              <a:custGeom>
                <a:avLst/>
                <a:gdLst>
                  <a:gd name="T0" fmla="*/ 28 w 28"/>
                  <a:gd name="T1" fmla="*/ 92 h 92"/>
                  <a:gd name="T2" fmla="*/ 20 w 28"/>
                  <a:gd name="T3" fmla="*/ 92 h 92"/>
                  <a:gd name="T4" fmla="*/ 20 w 28"/>
                  <a:gd name="T5" fmla="*/ 73 h 92"/>
                  <a:gd name="T6" fmla="*/ 8 w 28"/>
                  <a:gd name="T7" fmla="*/ 58 h 92"/>
                  <a:gd name="T8" fmla="*/ 0 w 28"/>
                  <a:gd name="T9" fmla="*/ 41 h 92"/>
                  <a:gd name="T10" fmla="*/ 0 w 28"/>
                  <a:gd name="T11" fmla="*/ 12 h 92"/>
                  <a:gd name="T12" fmla="*/ 12 w 28"/>
                  <a:gd name="T13" fmla="*/ 0 h 92"/>
                  <a:gd name="T14" fmla="*/ 12 w 28"/>
                  <a:gd name="T15" fmla="*/ 8 h 92"/>
                  <a:gd name="T16" fmla="*/ 8 w 28"/>
                  <a:gd name="T17" fmla="*/ 12 h 92"/>
                  <a:gd name="T18" fmla="*/ 8 w 28"/>
                  <a:gd name="T19" fmla="*/ 39 h 92"/>
                  <a:gd name="T20" fmla="*/ 15 w 28"/>
                  <a:gd name="T21" fmla="*/ 54 h 92"/>
                  <a:gd name="T22" fmla="*/ 28 w 28"/>
                  <a:gd name="T23" fmla="*/ 71 h 92"/>
                  <a:gd name="T24" fmla="*/ 28 w 28"/>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92">
                    <a:moveTo>
                      <a:pt x="28" y="92"/>
                    </a:moveTo>
                    <a:cubicBezTo>
                      <a:pt x="20" y="92"/>
                      <a:pt x="20" y="92"/>
                      <a:pt x="20" y="92"/>
                    </a:cubicBezTo>
                    <a:cubicBezTo>
                      <a:pt x="20" y="73"/>
                      <a:pt x="20" y="73"/>
                      <a:pt x="20" y="73"/>
                    </a:cubicBezTo>
                    <a:cubicBezTo>
                      <a:pt x="8" y="58"/>
                      <a:pt x="8" y="58"/>
                      <a:pt x="8" y="58"/>
                    </a:cubicBezTo>
                    <a:cubicBezTo>
                      <a:pt x="0" y="41"/>
                      <a:pt x="0" y="41"/>
                      <a:pt x="0" y="41"/>
                    </a:cubicBezTo>
                    <a:cubicBezTo>
                      <a:pt x="0" y="12"/>
                      <a:pt x="0" y="12"/>
                      <a:pt x="0" y="12"/>
                    </a:cubicBezTo>
                    <a:cubicBezTo>
                      <a:pt x="0" y="5"/>
                      <a:pt x="5" y="0"/>
                      <a:pt x="12" y="0"/>
                    </a:cubicBezTo>
                    <a:cubicBezTo>
                      <a:pt x="12" y="8"/>
                      <a:pt x="12" y="8"/>
                      <a:pt x="12" y="8"/>
                    </a:cubicBezTo>
                    <a:cubicBezTo>
                      <a:pt x="10" y="8"/>
                      <a:pt x="8" y="10"/>
                      <a:pt x="8" y="12"/>
                    </a:cubicBezTo>
                    <a:cubicBezTo>
                      <a:pt x="8" y="39"/>
                      <a:pt x="8" y="39"/>
                      <a:pt x="8" y="39"/>
                    </a:cubicBezTo>
                    <a:cubicBezTo>
                      <a:pt x="15" y="54"/>
                      <a:pt x="15" y="54"/>
                      <a:pt x="15" y="54"/>
                    </a:cubicBezTo>
                    <a:cubicBezTo>
                      <a:pt x="28" y="71"/>
                      <a:pt x="28" y="71"/>
                      <a:pt x="28" y="71"/>
                    </a:cubicBezTo>
                    <a:lnTo>
                      <a:pt x="2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203" name="组合 202"/>
          <p:cNvGrpSpPr/>
          <p:nvPr/>
        </p:nvGrpSpPr>
        <p:grpSpPr>
          <a:xfrm>
            <a:off x="2514378" y="695603"/>
            <a:ext cx="3265131" cy="887387"/>
            <a:chOff x="2376099" y="2624896"/>
            <a:chExt cx="3265131" cy="887387"/>
          </a:xfrm>
        </p:grpSpPr>
        <p:grpSp>
          <p:nvGrpSpPr>
            <p:cNvPr id="204" name="组合 203"/>
            <p:cNvGrpSpPr/>
            <p:nvPr/>
          </p:nvGrpSpPr>
          <p:grpSpPr>
            <a:xfrm>
              <a:off x="2376099" y="2624896"/>
              <a:ext cx="2273571" cy="887387"/>
              <a:chOff x="1645352" y="2191262"/>
              <a:chExt cx="1705177" cy="665541"/>
            </a:xfrm>
          </p:grpSpPr>
          <p:sp>
            <p:nvSpPr>
              <p:cNvPr id="218" name="TextBox 3"/>
              <p:cNvSpPr txBox="1"/>
              <p:nvPr/>
            </p:nvSpPr>
            <p:spPr>
              <a:xfrm>
                <a:off x="1774136" y="2191262"/>
                <a:ext cx="1576393" cy="500090"/>
              </a:xfrm>
              <a:prstGeom prst="rect">
                <a:avLst/>
              </a:prstGeom>
              <a:noFill/>
            </p:spPr>
            <p:txBody>
              <a:bodyPr wrap="none" rtlCol="0">
                <a:spAutoFit/>
              </a:bodyPr>
              <a:lstStyle/>
              <a:p>
                <a:pPr algn="r"/>
                <a:r>
                  <a:rPr lang="zh-CN" altLang="en-US" sz="3735" dirty="0">
                    <a:solidFill>
                      <a:schemeClr val="bg1"/>
                    </a:solidFill>
                    <a:ea typeface="方正尚酷简体" panose="03000509000000000000" pitchFamily="65" charset="-122"/>
                  </a:rPr>
                  <a:t>项目安排</a:t>
                </a:r>
                <a:endParaRPr lang="ru-RU" sz="3735" dirty="0">
                  <a:solidFill>
                    <a:schemeClr val="bg1"/>
                  </a:solidFill>
                  <a:ea typeface="方正尚酷简体" panose="03000509000000000000" pitchFamily="65" charset="-122"/>
                </a:endParaRPr>
              </a:p>
            </p:txBody>
          </p:sp>
          <p:sp>
            <p:nvSpPr>
              <p:cNvPr id="219" name="TextBox 3"/>
              <p:cNvSpPr txBox="1"/>
              <p:nvPr/>
            </p:nvSpPr>
            <p:spPr>
              <a:xfrm>
                <a:off x="1645352" y="2572061"/>
                <a:ext cx="1704793" cy="284742"/>
              </a:xfrm>
              <a:prstGeom prst="rect">
                <a:avLst/>
              </a:prstGeom>
              <a:noFill/>
            </p:spPr>
            <p:txBody>
              <a:bodyPr wrap="none" rtlCol="0">
                <a:spAutoFit/>
              </a:bodyPr>
              <a:lstStyle/>
              <a:p>
                <a:pPr algn="r"/>
                <a:r>
                  <a:rPr lang="en-US" altLang="zh-CN" sz="1865" dirty="0">
                    <a:solidFill>
                      <a:schemeClr val="bg1"/>
                    </a:solidFill>
                    <a:latin typeface="Nilland" panose="02000503060000020003" pitchFamily="2" charset="-122"/>
                    <a:ea typeface="Nilland" panose="02000503060000020003" pitchFamily="2" charset="-122"/>
                  </a:rPr>
                  <a:t>Project Arrangement</a:t>
                </a:r>
              </a:p>
            </p:txBody>
          </p:sp>
        </p:grpSp>
        <p:grpSp>
          <p:nvGrpSpPr>
            <p:cNvPr id="205" name="组合 204"/>
            <p:cNvGrpSpPr/>
            <p:nvPr/>
          </p:nvGrpSpPr>
          <p:grpSpPr>
            <a:xfrm>
              <a:off x="4779194" y="2650668"/>
              <a:ext cx="862036" cy="861615"/>
              <a:chOff x="3406338" y="3061394"/>
              <a:chExt cx="646527" cy="646211"/>
            </a:xfrm>
          </p:grpSpPr>
          <p:sp>
            <p:nvSpPr>
              <p:cNvPr id="206" name="Прямоугольник 20"/>
              <p:cNvSpPr/>
              <p:nvPr/>
            </p:nvSpPr>
            <p:spPr>
              <a:xfrm>
                <a:off x="3406338" y="3061394"/>
                <a:ext cx="646527" cy="646211"/>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grpSp>
            <p:nvGrpSpPr>
              <p:cNvPr id="207" name="Group 95"/>
              <p:cNvGrpSpPr>
                <a:grpSpLocks noChangeAspect="1"/>
              </p:cNvGrpSpPr>
              <p:nvPr/>
            </p:nvGrpSpPr>
            <p:grpSpPr bwMode="auto">
              <a:xfrm>
                <a:off x="3471373" y="3125886"/>
                <a:ext cx="516968" cy="516968"/>
                <a:chOff x="2573" y="1315"/>
                <a:chExt cx="612" cy="612"/>
              </a:xfrm>
              <a:solidFill>
                <a:schemeClr val="bg1"/>
              </a:solidFill>
            </p:grpSpPr>
            <p:sp>
              <p:nvSpPr>
                <p:cNvPr id="208" name="Freeform 97"/>
                <p:cNvSpPr/>
                <p:nvPr/>
              </p:nvSpPr>
              <p:spPr bwMode="auto">
                <a:xfrm>
                  <a:off x="2573" y="1315"/>
                  <a:ext cx="258" cy="612"/>
                </a:xfrm>
                <a:custGeom>
                  <a:avLst/>
                  <a:gdLst>
                    <a:gd name="T0" fmla="*/ 76 w 108"/>
                    <a:gd name="T1" fmla="*/ 256 h 256"/>
                    <a:gd name="T2" fmla="*/ 68 w 108"/>
                    <a:gd name="T3" fmla="*/ 256 h 256"/>
                    <a:gd name="T4" fmla="*/ 68 w 108"/>
                    <a:gd name="T5" fmla="*/ 212 h 256"/>
                    <a:gd name="T6" fmla="*/ 48 w 108"/>
                    <a:gd name="T7" fmla="*/ 212 h 256"/>
                    <a:gd name="T8" fmla="*/ 20 w 108"/>
                    <a:gd name="T9" fmla="*/ 184 h 256"/>
                    <a:gd name="T10" fmla="*/ 20 w 108"/>
                    <a:gd name="T11" fmla="*/ 152 h 256"/>
                    <a:gd name="T12" fmla="*/ 0 w 108"/>
                    <a:gd name="T13" fmla="*/ 152 h 256"/>
                    <a:gd name="T14" fmla="*/ 0 w 108"/>
                    <a:gd name="T15" fmla="*/ 139 h 256"/>
                    <a:gd name="T16" fmla="*/ 20 w 108"/>
                    <a:gd name="T17" fmla="*/ 87 h 256"/>
                    <a:gd name="T18" fmla="*/ 108 w 108"/>
                    <a:gd name="T19" fmla="*/ 0 h 256"/>
                    <a:gd name="T20" fmla="*/ 108 w 108"/>
                    <a:gd name="T21" fmla="*/ 8 h 256"/>
                    <a:gd name="T22" fmla="*/ 28 w 108"/>
                    <a:gd name="T23" fmla="*/ 88 h 256"/>
                    <a:gd name="T24" fmla="*/ 28 w 108"/>
                    <a:gd name="T25" fmla="*/ 89 h 256"/>
                    <a:gd name="T26" fmla="*/ 8 w 108"/>
                    <a:gd name="T27" fmla="*/ 141 h 256"/>
                    <a:gd name="T28" fmla="*/ 8 w 108"/>
                    <a:gd name="T29" fmla="*/ 144 h 256"/>
                    <a:gd name="T30" fmla="*/ 28 w 108"/>
                    <a:gd name="T31" fmla="*/ 144 h 256"/>
                    <a:gd name="T32" fmla="*/ 28 w 108"/>
                    <a:gd name="T33" fmla="*/ 184 h 256"/>
                    <a:gd name="T34" fmla="*/ 48 w 108"/>
                    <a:gd name="T35" fmla="*/ 204 h 256"/>
                    <a:gd name="T36" fmla="*/ 76 w 108"/>
                    <a:gd name="T37" fmla="*/ 204 h 256"/>
                    <a:gd name="T38" fmla="*/ 76 w 108"/>
                    <a:gd name="T3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256">
                      <a:moveTo>
                        <a:pt x="76" y="256"/>
                      </a:moveTo>
                      <a:cubicBezTo>
                        <a:pt x="68" y="256"/>
                        <a:pt x="68" y="256"/>
                        <a:pt x="68" y="256"/>
                      </a:cubicBezTo>
                      <a:cubicBezTo>
                        <a:pt x="68" y="212"/>
                        <a:pt x="68" y="212"/>
                        <a:pt x="68" y="212"/>
                      </a:cubicBezTo>
                      <a:cubicBezTo>
                        <a:pt x="48" y="212"/>
                        <a:pt x="48" y="212"/>
                        <a:pt x="48" y="212"/>
                      </a:cubicBezTo>
                      <a:cubicBezTo>
                        <a:pt x="33" y="212"/>
                        <a:pt x="20" y="199"/>
                        <a:pt x="20" y="184"/>
                      </a:cubicBezTo>
                      <a:cubicBezTo>
                        <a:pt x="20" y="152"/>
                        <a:pt x="20" y="152"/>
                        <a:pt x="20" y="152"/>
                      </a:cubicBezTo>
                      <a:cubicBezTo>
                        <a:pt x="0" y="152"/>
                        <a:pt x="0" y="152"/>
                        <a:pt x="0" y="152"/>
                      </a:cubicBezTo>
                      <a:cubicBezTo>
                        <a:pt x="0" y="139"/>
                        <a:pt x="0" y="139"/>
                        <a:pt x="0" y="139"/>
                      </a:cubicBezTo>
                      <a:cubicBezTo>
                        <a:pt x="20" y="87"/>
                        <a:pt x="20" y="87"/>
                        <a:pt x="20" y="87"/>
                      </a:cubicBezTo>
                      <a:cubicBezTo>
                        <a:pt x="20" y="39"/>
                        <a:pt x="60" y="0"/>
                        <a:pt x="108" y="0"/>
                      </a:cubicBezTo>
                      <a:cubicBezTo>
                        <a:pt x="108" y="8"/>
                        <a:pt x="108" y="8"/>
                        <a:pt x="108" y="8"/>
                      </a:cubicBezTo>
                      <a:cubicBezTo>
                        <a:pt x="64" y="8"/>
                        <a:pt x="28" y="44"/>
                        <a:pt x="28" y="88"/>
                      </a:cubicBezTo>
                      <a:cubicBezTo>
                        <a:pt x="28" y="89"/>
                        <a:pt x="28" y="89"/>
                        <a:pt x="28" y="89"/>
                      </a:cubicBezTo>
                      <a:cubicBezTo>
                        <a:pt x="8" y="141"/>
                        <a:pt x="8" y="141"/>
                        <a:pt x="8" y="141"/>
                      </a:cubicBezTo>
                      <a:cubicBezTo>
                        <a:pt x="8" y="144"/>
                        <a:pt x="8" y="144"/>
                        <a:pt x="8" y="144"/>
                      </a:cubicBezTo>
                      <a:cubicBezTo>
                        <a:pt x="28" y="144"/>
                        <a:pt x="28" y="144"/>
                        <a:pt x="28" y="144"/>
                      </a:cubicBezTo>
                      <a:cubicBezTo>
                        <a:pt x="28" y="184"/>
                        <a:pt x="28" y="184"/>
                        <a:pt x="28" y="184"/>
                      </a:cubicBezTo>
                      <a:cubicBezTo>
                        <a:pt x="28" y="195"/>
                        <a:pt x="37" y="204"/>
                        <a:pt x="48" y="204"/>
                      </a:cubicBezTo>
                      <a:cubicBezTo>
                        <a:pt x="76" y="204"/>
                        <a:pt x="76" y="204"/>
                        <a:pt x="76" y="204"/>
                      </a:cubicBezTo>
                      <a:lnTo>
                        <a:pt x="76"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 name="Rectangle 98"/>
                <p:cNvSpPr>
                  <a:spLocks noChangeArrowheads="1"/>
                </p:cNvSpPr>
                <p:nvPr/>
              </p:nvSpPr>
              <p:spPr bwMode="auto">
                <a:xfrm>
                  <a:off x="2745" y="1803"/>
                  <a:ext cx="2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0" name="Rectangle 99"/>
                <p:cNvSpPr>
                  <a:spLocks noChangeArrowheads="1"/>
                </p:cNvSpPr>
                <p:nvPr/>
              </p:nvSpPr>
              <p:spPr bwMode="auto">
                <a:xfrm>
                  <a:off x="2984" y="1803"/>
                  <a:ext cx="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1" name="Freeform 100"/>
                <p:cNvSpPr/>
                <p:nvPr/>
              </p:nvSpPr>
              <p:spPr bwMode="auto">
                <a:xfrm>
                  <a:off x="2716" y="1315"/>
                  <a:ext cx="469" cy="612"/>
                </a:xfrm>
                <a:custGeom>
                  <a:avLst/>
                  <a:gdLst>
                    <a:gd name="T0" fmla="*/ 128 w 196"/>
                    <a:gd name="T1" fmla="*/ 256 h 256"/>
                    <a:gd name="T2" fmla="*/ 120 w 196"/>
                    <a:gd name="T3" fmla="*/ 256 h 256"/>
                    <a:gd name="T4" fmla="*/ 120 w 196"/>
                    <a:gd name="T5" fmla="*/ 204 h 256"/>
                    <a:gd name="T6" fmla="*/ 148 w 196"/>
                    <a:gd name="T7" fmla="*/ 204 h 256"/>
                    <a:gd name="T8" fmla="*/ 168 w 196"/>
                    <a:gd name="T9" fmla="*/ 184 h 256"/>
                    <a:gd name="T10" fmla="*/ 168 w 196"/>
                    <a:gd name="T11" fmla="*/ 144 h 256"/>
                    <a:gd name="T12" fmla="*/ 188 w 196"/>
                    <a:gd name="T13" fmla="*/ 144 h 256"/>
                    <a:gd name="T14" fmla="*/ 188 w 196"/>
                    <a:gd name="T15" fmla="*/ 141 h 256"/>
                    <a:gd name="T16" fmla="*/ 168 w 196"/>
                    <a:gd name="T17" fmla="*/ 89 h 256"/>
                    <a:gd name="T18" fmla="*/ 168 w 196"/>
                    <a:gd name="T19" fmla="*/ 88 h 256"/>
                    <a:gd name="T20" fmla="*/ 88 w 196"/>
                    <a:gd name="T21" fmla="*/ 8 h 256"/>
                    <a:gd name="T22" fmla="*/ 8 w 196"/>
                    <a:gd name="T23" fmla="*/ 88 h 256"/>
                    <a:gd name="T24" fmla="*/ 0 w 196"/>
                    <a:gd name="T25" fmla="*/ 88 h 256"/>
                    <a:gd name="T26" fmla="*/ 88 w 196"/>
                    <a:gd name="T27" fmla="*/ 0 h 256"/>
                    <a:gd name="T28" fmla="*/ 176 w 196"/>
                    <a:gd name="T29" fmla="*/ 87 h 256"/>
                    <a:gd name="T30" fmla="*/ 196 w 196"/>
                    <a:gd name="T31" fmla="*/ 139 h 256"/>
                    <a:gd name="T32" fmla="*/ 196 w 196"/>
                    <a:gd name="T33" fmla="*/ 152 h 256"/>
                    <a:gd name="T34" fmla="*/ 176 w 196"/>
                    <a:gd name="T35" fmla="*/ 152 h 256"/>
                    <a:gd name="T36" fmla="*/ 176 w 196"/>
                    <a:gd name="T37" fmla="*/ 184 h 256"/>
                    <a:gd name="T38" fmla="*/ 148 w 196"/>
                    <a:gd name="T39" fmla="*/ 212 h 256"/>
                    <a:gd name="T40" fmla="*/ 128 w 196"/>
                    <a:gd name="T41" fmla="*/ 212 h 256"/>
                    <a:gd name="T42" fmla="*/ 128 w 196"/>
                    <a:gd name="T4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256">
                      <a:moveTo>
                        <a:pt x="128" y="256"/>
                      </a:moveTo>
                      <a:cubicBezTo>
                        <a:pt x="120" y="256"/>
                        <a:pt x="120" y="256"/>
                        <a:pt x="120" y="256"/>
                      </a:cubicBezTo>
                      <a:cubicBezTo>
                        <a:pt x="120" y="204"/>
                        <a:pt x="120" y="204"/>
                        <a:pt x="120" y="204"/>
                      </a:cubicBezTo>
                      <a:cubicBezTo>
                        <a:pt x="148" y="204"/>
                        <a:pt x="148" y="204"/>
                        <a:pt x="148" y="204"/>
                      </a:cubicBezTo>
                      <a:cubicBezTo>
                        <a:pt x="159" y="204"/>
                        <a:pt x="168" y="195"/>
                        <a:pt x="168" y="184"/>
                      </a:cubicBezTo>
                      <a:cubicBezTo>
                        <a:pt x="168" y="144"/>
                        <a:pt x="168" y="144"/>
                        <a:pt x="168" y="144"/>
                      </a:cubicBezTo>
                      <a:cubicBezTo>
                        <a:pt x="188" y="144"/>
                        <a:pt x="188" y="144"/>
                        <a:pt x="188" y="144"/>
                      </a:cubicBezTo>
                      <a:cubicBezTo>
                        <a:pt x="188" y="141"/>
                        <a:pt x="188" y="141"/>
                        <a:pt x="188" y="141"/>
                      </a:cubicBezTo>
                      <a:cubicBezTo>
                        <a:pt x="168" y="89"/>
                        <a:pt x="168" y="89"/>
                        <a:pt x="168" y="89"/>
                      </a:cubicBezTo>
                      <a:cubicBezTo>
                        <a:pt x="168" y="88"/>
                        <a:pt x="168" y="88"/>
                        <a:pt x="168" y="88"/>
                      </a:cubicBezTo>
                      <a:cubicBezTo>
                        <a:pt x="168" y="44"/>
                        <a:pt x="132" y="8"/>
                        <a:pt x="88" y="8"/>
                      </a:cubicBezTo>
                      <a:cubicBezTo>
                        <a:pt x="44" y="8"/>
                        <a:pt x="8" y="44"/>
                        <a:pt x="8" y="88"/>
                      </a:cubicBezTo>
                      <a:cubicBezTo>
                        <a:pt x="0" y="88"/>
                        <a:pt x="0" y="88"/>
                        <a:pt x="0" y="88"/>
                      </a:cubicBezTo>
                      <a:cubicBezTo>
                        <a:pt x="0" y="39"/>
                        <a:pt x="39" y="0"/>
                        <a:pt x="88" y="0"/>
                      </a:cubicBezTo>
                      <a:cubicBezTo>
                        <a:pt x="136" y="0"/>
                        <a:pt x="176" y="39"/>
                        <a:pt x="176" y="87"/>
                      </a:cubicBezTo>
                      <a:cubicBezTo>
                        <a:pt x="196" y="139"/>
                        <a:pt x="196" y="139"/>
                        <a:pt x="196" y="139"/>
                      </a:cubicBezTo>
                      <a:cubicBezTo>
                        <a:pt x="196" y="152"/>
                        <a:pt x="196"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2" name="Freeform 101"/>
                <p:cNvSpPr/>
                <p:nvPr/>
              </p:nvSpPr>
              <p:spPr bwMode="auto">
                <a:xfrm>
                  <a:off x="2946" y="1526"/>
                  <a:ext cx="95" cy="401"/>
                </a:xfrm>
                <a:custGeom>
                  <a:avLst/>
                  <a:gdLst>
                    <a:gd name="T0" fmla="*/ 8 w 40"/>
                    <a:gd name="T1" fmla="*/ 168 h 168"/>
                    <a:gd name="T2" fmla="*/ 0 w 40"/>
                    <a:gd name="T3" fmla="*/ 168 h 168"/>
                    <a:gd name="T4" fmla="*/ 0 w 40"/>
                    <a:gd name="T5" fmla="*/ 120 h 168"/>
                    <a:gd name="T6" fmla="*/ 15 w 40"/>
                    <a:gd name="T7" fmla="*/ 67 h 168"/>
                    <a:gd name="T8" fmla="*/ 32 w 40"/>
                    <a:gd name="T9" fmla="*/ 8 h 168"/>
                    <a:gd name="T10" fmla="*/ 32 w 40"/>
                    <a:gd name="T11" fmla="*/ 0 h 168"/>
                    <a:gd name="T12" fmla="*/ 40 w 40"/>
                    <a:gd name="T13" fmla="*/ 0 h 168"/>
                    <a:gd name="T14" fmla="*/ 40 w 40"/>
                    <a:gd name="T15" fmla="*/ 8 h 168"/>
                    <a:gd name="T16" fmla="*/ 23 w 40"/>
                    <a:gd name="T17" fmla="*/ 70 h 168"/>
                    <a:gd name="T18" fmla="*/ 8 w 40"/>
                    <a:gd name="T19" fmla="*/ 120 h 168"/>
                    <a:gd name="T20" fmla="*/ 8 w 40"/>
                    <a:gd name="T2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68">
                      <a:moveTo>
                        <a:pt x="8" y="168"/>
                      </a:moveTo>
                      <a:cubicBezTo>
                        <a:pt x="0" y="168"/>
                        <a:pt x="0" y="168"/>
                        <a:pt x="0" y="168"/>
                      </a:cubicBezTo>
                      <a:cubicBezTo>
                        <a:pt x="0" y="120"/>
                        <a:pt x="0" y="120"/>
                        <a:pt x="0" y="120"/>
                      </a:cubicBezTo>
                      <a:cubicBezTo>
                        <a:pt x="0" y="100"/>
                        <a:pt x="8" y="84"/>
                        <a:pt x="15" y="67"/>
                      </a:cubicBezTo>
                      <a:cubicBezTo>
                        <a:pt x="24" y="49"/>
                        <a:pt x="32" y="31"/>
                        <a:pt x="32" y="8"/>
                      </a:cubicBezTo>
                      <a:cubicBezTo>
                        <a:pt x="32" y="0"/>
                        <a:pt x="32" y="0"/>
                        <a:pt x="32" y="0"/>
                      </a:cubicBezTo>
                      <a:cubicBezTo>
                        <a:pt x="40" y="0"/>
                        <a:pt x="40" y="0"/>
                        <a:pt x="40" y="0"/>
                      </a:cubicBezTo>
                      <a:cubicBezTo>
                        <a:pt x="40" y="8"/>
                        <a:pt x="40" y="8"/>
                        <a:pt x="40" y="8"/>
                      </a:cubicBezTo>
                      <a:cubicBezTo>
                        <a:pt x="40" y="33"/>
                        <a:pt x="31" y="52"/>
                        <a:pt x="23" y="70"/>
                      </a:cubicBezTo>
                      <a:cubicBezTo>
                        <a:pt x="15" y="86"/>
                        <a:pt x="8" y="102"/>
                        <a:pt x="8" y="120"/>
                      </a:cubicBezTo>
                      <a:lnTo>
                        <a:pt x="8"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3" name="Freeform 102"/>
                <p:cNvSpPr/>
                <p:nvPr/>
              </p:nvSpPr>
              <p:spPr bwMode="auto">
                <a:xfrm>
                  <a:off x="2833" y="1461"/>
                  <a:ext cx="129" cy="93"/>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4" name="Rectangle 103"/>
                <p:cNvSpPr>
                  <a:spLocks noChangeArrowheads="1"/>
                </p:cNvSpPr>
                <p:nvPr/>
              </p:nvSpPr>
              <p:spPr bwMode="auto">
                <a:xfrm>
                  <a:off x="2898" y="1430"/>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5" name="Freeform 104"/>
                <p:cNvSpPr/>
                <p:nvPr/>
              </p:nvSpPr>
              <p:spPr bwMode="auto">
                <a:xfrm>
                  <a:off x="2783" y="1430"/>
                  <a:ext cx="191" cy="191"/>
                </a:xfrm>
                <a:custGeom>
                  <a:avLst/>
                  <a:gdLst>
                    <a:gd name="T0" fmla="*/ 40 w 80"/>
                    <a:gd name="T1" fmla="*/ 80 h 80"/>
                    <a:gd name="T2" fmla="*/ 0 w 80"/>
                    <a:gd name="T3" fmla="*/ 40 h 80"/>
                    <a:gd name="T4" fmla="*/ 40 w 80"/>
                    <a:gd name="T5" fmla="*/ 0 h 80"/>
                    <a:gd name="T6" fmla="*/ 40 w 80"/>
                    <a:gd name="T7" fmla="*/ 8 h 80"/>
                    <a:gd name="T8" fmla="*/ 8 w 80"/>
                    <a:gd name="T9" fmla="*/ 40 h 80"/>
                    <a:gd name="T10" fmla="*/ 40 w 80"/>
                    <a:gd name="T11" fmla="*/ 72 h 80"/>
                    <a:gd name="T12" fmla="*/ 72 w 80"/>
                    <a:gd name="T13" fmla="*/ 40 h 80"/>
                    <a:gd name="T14" fmla="*/ 80 w 80"/>
                    <a:gd name="T15" fmla="*/ 40 h 80"/>
                    <a:gd name="T16" fmla="*/ 40 w 80"/>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40" y="80"/>
                      </a:moveTo>
                      <a:cubicBezTo>
                        <a:pt x="18" y="80"/>
                        <a:pt x="0" y="62"/>
                        <a:pt x="0" y="40"/>
                      </a:cubicBezTo>
                      <a:cubicBezTo>
                        <a:pt x="0" y="18"/>
                        <a:pt x="18" y="0"/>
                        <a:pt x="40" y="0"/>
                      </a:cubicBezTo>
                      <a:cubicBezTo>
                        <a:pt x="40" y="8"/>
                        <a:pt x="40" y="8"/>
                        <a:pt x="40" y="8"/>
                      </a:cubicBezTo>
                      <a:cubicBezTo>
                        <a:pt x="22" y="8"/>
                        <a:pt x="8" y="22"/>
                        <a:pt x="8" y="40"/>
                      </a:cubicBezTo>
                      <a:cubicBezTo>
                        <a:pt x="8" y="58"/>
                        <a:pt x="22" y="72"/>
                        <a:pt x="40" y="72"/>
                      </a:cubicBezTo>
                      <a:cubicBezTo>
                        <a:pt x="58" y="72"/>
                        <a:pt x="72" y="58"/>
                        <a:pt x="72" y="40"/>
                      </a:cubicBezTo>
                      <a:cubicBezTo>
                        <a:pt x="80" y="40"/>
                        <a:pt x="80" y="40"/>
                        <a:pt x="80" y="40"/>
                      </a:cubicBezTo>
                      <a:cubicBezTo>
                        <a:pt x="80" y="62"/>
                        <a:pt x="62" y="80"/>
                        <a:pt x="4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6" name="Rectangle 105"/>
                <p:cNvSpPr>
                  <a:spLocks noChangeArrowheads="1"/>
                </p:cNvSpPr>
                <p:nvPr/>
              </p:nvSpPr>
              <p:spPr bwMode="auto">
                <a:xfrm>
                  <a:off x="2716" y="1545"/>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17" name="Rectangle 106"/>
                <p:cNvSpPr>
                  <a:spLocks noChangeArrowheads="1"/>
                </p:cNvSpPr>
                <p:nvPr/>
              </p:nvSpPr>
              <p:spPr bwMode="auto">
                <a:xfrm>
                  <a:off x="3022" y="1487"/>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grpSp>
      </p:grpSp>
    </p:spTree>
  </p:cSld>
  <p:clrMapOvr>
    <a:masterClrMapping/>
  </p:clrMapOvr>
  <p:transition spd="slow" advTm="4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250"/>
                                        <p:tgtEl>
                                          <p:spTgt spid="1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03"/>
                                        </p:tgtEl>
                                        <p:attrNameLst>
                                          <p:attrName>style.visibility</p:attrName>
                                        </p:attrNameLst>
                                      </p:cBhvr>
                                      <p:to>
                                        <p:strVal val="visible"/>
                                      </p:to>
                                    </p:set>
                                    <p:animEffect transition="in" filter="fade">
                                      <p:cBhvr>
                                        <p:cTn id="15" dur="500"/>
                                        <p:tgtEl>
                                          <p:spTgt spid="203"/>
                                        </p:tgtEl>
                                      </p:cBhvr>
                                    </p:animEffect>
                                    <p:anim calcmode="lin" valueType="num">
                                      <p:cBhvr>
                                        <p:cTn id="16" dur="500" fill="hold"/>
                                        <p:tgtEl>
                                          <p:spTgt spid="203"/>
                                        </p:tgtEl>
                                        <p:attrNameLst>
                                          <p:attrName>ppt_x</p:attrName>
                                        </p:attrNameLst>
                                      </p:cBhvr>
                                      <p:tavLst>
                                        <p:tav tm="0">
                                          <p:val>
                                            <p:strVal val="#ppt_x"/>
                                          </p:val>
                                        </p:tav>
                                        <p:tav tm="100000">
                                          <p:val>
                                            <p:strVal val="#ppt_x"/>
                                          </p:val>
                                        </p:tav>
                                      </p:tavLst>
                                    </p:anim>
                                    <p:anim calcmode="lin" valueType="num">
                                      <p:cBhvr>
                                        <p:cTn id="17" dur="500" fill="hold"/>
                                        <p:tgtEl>
                                          <p:spTgt spid="203"/>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2000"/>
                            </p:stCondLst>
                            <p:childTnLst>
                              <p:par>
                                <p:cTn id="23" presetID="21"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heel(1)">
                                      <p:cBhvr>
                                        <p:cTn id="25" dur="250"/>
                                        <p:tgtEl>
                                          <p:spTgt spid="12"/>
                                        </p:tgtEl>
                                      </p:cBhvr>
                                    </p:animEffect>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par>
                          <p:cTn id="36" fill="hold">
                            <p:stCondLst>
                              <p:cond delay="3500"/>
                            </p:stCondLst>
                            <p:childTnLst>
                              <p:par>
                                <p:cTn id="37" presetID="21" presetClass="entr" presetSubtype="1"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250"/>
                                        <p:tgtEl>
                                          <p:spTgt spid="4"/>
                                        </p:tgtEl>
                                      </p:cBhvr>
                                    </p:animEffect>
                                  </p:childTnLst>
                                </p:cTn>
                              </p:par>
                            </p:childTnLst>
                          </p:cTn>
                        </p:par>
                        <p:par>
                          <p:cTn id="40" fill="hold">
                            <p:stCondLst>
                              <p:cond delay="4000"/>
                            </p:stCondLst>
                            <p:childTnLst>
                              <p:par>
                                <p:cTn id="41" presetID="42"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anim calcmode="lin" valueType="num">
                                      <p:cBhvr>
                                        <p:cTn id="44" dur="500" fill="hold"/>
                                        <p:tgtEl>
                                          <p:spTgt spid="23"/>
                                        </p:tgtEl>
                                        <p:attrNameLst>
                                          <p:attrName>ppt_x</p:attrName>
                                        </p:attrNameLst>
                                      </p:cBhvr>
                                      <p:tavLst>
                                        <p:tav tm="0">
                                          <p:val>
                                            <p:strVal val="#ppt_x"/>
                                          </p:val>
                                        </p:tav>
                                        <p:tav tm="100000">
                                          <p:val>
                                            <p:strVal val="#ppt_x"/>
                                          </p:val>
                                        </p:tav>
                                      </p:tavLst>
                                    </p:anim>
                                    <p:anim calcmode="lin" valueType="num">
                                      <p:cBhvr>
                                        <p:cTn id="4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588"/>
          <p:cNvSpPr/>
          <p:nvPr/>
        </p:nvSpPr>
        <p:spPr>
          <a:xfrm rot="10800000" flipH="1">
            <a:off x="5135894" y="0"/>
            <a:ext cx="6474705" cy="647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alpha val="20000"/>
            </a:schemeClr>
          </a:solidFill>
          <a:ln w="12700">
            <a:solidFill>
              <a:schemeClr val="bg1">
                <a:alpha val="50000"/>
              </a:schemeClr>
            </a:solidFill>
            <a:miter lim="400000"/>
          </a:ln>
        </p:spPr>
        <p:txBody>
          <a:bodyPr lIns="30479" tIns="30479" rIns="30479" bIns="30479" anchor="ctr"/>
          <a:lstStyle/>
          <a:p>
            <a:pPr algn="ctr" defTabSz="1218565">
              <a:defRPr>
                <a:solidFill>
                  <a:srgbClr val="FFFFFF"/>
                </a:solidFill>
                <a:latin typeface="Lato Light"/>
                <a:ea typeface="Lato Light"/>
                <a:cs typeface="Lato Light"/>
                <a:sym typeface="Lato Light"/>
              </a:defRPr>
            </a:pPr>
            <a:endParaRPr sz="2400"/>
          </a:p>
        </p:txBody>
      </p:sp>
      <p:sp>
        <p:nvSpPr>
          <p:cNvPr id="18" name="Shape 590"/>
          <p:cNvSpPr/>
          <p:nvPr/>
        </p:nvSpPr>
        <p:spPr>
          <a:xfrm rot="10800000" flipH="1">
            <a:off x="5252693" y="1"/>
            <a:ext cx="6241108" cy="62411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alpha val="20000"/>
            </a:schemeClr>
          </a:solidFill>
          <a:ln w="12700">
            <a:solidFill>
              <a:schemeClr val="bg1">
                <a:alpha val="50000"/>
              </a:schemeClr>
            </a:solidFill>
            <a:miter lim="400000"/>
          </a:ln>
        </p:spPr>
        <p:txBody>
          <a:bodyPr lIns="30479" tIns="30479" rIns="30479" bIns="30479" anchor="ctr"/>
          <a:lstStyle/>
          <a:p>
            <a:pPr algn="ctr" defTabSz="1218565">
              <a:defRPr>
                <a:solidFill>
                  <a:srgbClr val="FFFFFF"/>
                </a:solidFill>
                <a:latin typeface="Lato Light"/>
                <a:ea typeface="Lato Light"/>
                <a:cs typeface="Lato Light"/>
                <a:sym typeface="Lato Light"/>
              </a:defRPr>
            </a:pPr>
            <a:endParaRPr sz="2400"/>
          </a:p>
        </p:txBody>
      </p:sp>
      <p:sp>
        <p:nvSpPr>
          <p:cNvPr id="11" name="Shape 535"/>
          <p:cNvSpPr/>
          <p:nvPr/>
        </p:nvSpPr>
        <p:spPr>
          <a:xfrm>
            <a:off x="7218444" y="1604797"/>
            <a:ext cx="2309605" cy="748988"/>
          </a:xfrm>
          <a:prstGeom prst="rect">
            <a:avLst/>
          </a:prstGeom>
          <a:ln w="12700">
            <a:miter lim="400000"/>
          </a:ln>
        </p:spPr>
        <p:txBody>
          <a:bodyPr wrap="none" lIns="60959" rIns="60959">
            <a:spAutoFit/>
          </a:bodyPr>
          <a:lstStyle>
            <a:lvl1pPr algn="r" defTabSz="457200">
              <a:defRPr sz="4400" cap="all">
                <a:solidFill>
                  <a:srgbClr val="C1B397"/>
                </a:solidFill>
                <a:latin typeface="Futura LT Light"/>
                <a:ea typeface="Futura LT Light"/>
                <a:cs typeface="Futura LT Light"/>
                <a:sym typeface="Futura LT Light"/>
              </a:defRPr>
            </a:lvl1pPr>
          </a:lstStyle>
          <a:p>
            <a:pPr algn="ctr"/>
            <a:r>
              <a:rPr lang="zh-CN" altLang="en-US" sz="4265" b="1" dirty="0">
                <a:solidFill>
                  <a:schemeClr val="bg1"/>
                </a:solidFill>
                <a:latin typeface="微软雅黑" panose="020B0503020204020204" pitchFamily="34" charset="-122"/>
                <a:ea typeface="微软雅黑" panose="020B0503020204020204" pitchFamily="34" charset="-122"/>
              </a:rPr>
              <a:t>开发团队</a:t>
            </a:r>
            <a:endParaRPr sz="4265" b="1" dirty="0">
              <a:solidFill>
                <a:schemeClr val="bg1"/>
              </a:solidFill>
              <a:latin typeface="微软雅黑" panose="020B0503020204020204" pitchFamily="34" charset="-122"/>
              <a:ea typeface="微软雅黑" panose="020B0503020204020204" pitchFamily="34" charset="-122"/>
            </a:endParaRPr>
          </a:p>
        </p:txBody>
      </p:sp>
      <p:sp>
        <p:nvSpPr>
          <p:cNvPr id="12" name="Shape 536"/>
          <p:cNvSpPr/>
          <p:nvPr/>
        </p:nvSpPr>
        <p:spPr>
          <a:xfrm>
            <a:off x="7840409" y="1332775"/>
            <a:ext cx="1065674" cy="379656"/>
          </a:xfrm>
          <a:prstGeom prst="rect">
            <a:avLst/>
          </a:prstGeom>
          <a:ln w="12700">
            <a:miter lim="400000"/>
          </a:ln>
        </p:spPr>
        <p:txBody>
          <a:bodyPr wrap="none" lIns="60959" rIns="60959">
            <a:spAutoFit/>
          </a:bodyPr>
          <a:lstStyle>
            <a:lvl1pPr algn="r" defTabSz="457200">
              <a:defRPr sz="1400" cap="all">
                <a:solidFill>
                  <a:srgbClr val="E7E7E7"/>
                </a:solidFill>
                <a:latin typeface="Futura LT Light"/>
                <a:ea typeface="Futura LT Light"/>
                <a:cs typeface="Futura LT Light"/>
                <a:sym typeface="Futura LT Light"/>
              </a:defRPr>
            </a:lvl1pPr>
          </a:lstStyle>
          <a:p>
            <a:pPr algn="ctr"/>
            <a:r>
              <a:rPr lang="en-US" altLang="zh-CN" sz="1865" cap="none" dirty="0">
                <a:solidFill>
                  <a:schemeClr val="bg1"/>
                </a:solidFill>
                <a:latin typeface="Nilland" panose="02000503060000020003" pitchFamily="2" charset="-122"/>
                <a:ea typeface="Nilland" panose="02000503060000020003" pitchFamily="2" charset="-122"/>
                <a:cs typeface="Lato Light" panose="020F0502020204030203" pitchFamily="34" charset="0"/>
              </a:rPr>
              <a:t>About Us</a:t>
            </a:r>
            <a:endParaRPr lang="en-US" sz="1865" cap="none" dirty="0">
              <a:solidFill>
                <a:schemeClr val="bg1"/>
              </a:solidFill>
              <a:latin typeface="Nilland" panose="02000503060000020003" pitchFamily="2" charset="-122"/>
              <a:ea typeface="Nilland" panose="02000503060000020003" pitchFamily="2" charset="-122"/>
              <a:cs typeface="Lato Light" panose="020F0502020204030203" pitchFamily="34" charset="0"/>
            </a:endParaRPr>
          </a:p>
        </p:txBody>
      </p:sp>
      <p:sp>
        <p:nvSpPr>
          <p:cNvPr id="13" name="Shape 537"/>
          <p:cNvSpPr/>
          <p:nvPr/>
        </p:nvSpPr>
        <p:spPr>
          <a:xfrm>
            <a:off x="7776581" y="2436186"/>
            <a:ext cx="1193332" cy="1"/>
          </a:xfrm>
          <a:prstGeom prst="line">
            <a:avLst/>
          </a:prstGeom>
          <a:ln>
            <a:solidFill>
              <a:srgbClr val="E7E7E7"/>
            </a:solidFill>
            <a:miter/>
          </a:ln>
        </p:spPr>
        <p:txBody>
          <a:bodyPr lIns="60959" rIns="60959"/>
          <a:lstStyle/>
          <a:p>
            <a:pPr algn="ctr"/>
            <a:endParaRPr sz="1600">
              <a:solidFill>
                <a:schemeClr val="bg1"/>
              </a:solidFill>
            </a:endParaRPr>
          </a:p>
        </p:txBody>
      </p:sp>
      <p:grpSp>
        <p:nvGrpSpPr>
          <p:cNvPr id="25" name="Group 19"/>
          <p:cNvGrpSpPr>
            <a:grpSpLocks noChangeAspect="1"/>
          </p:cNvGrpSpPr>
          <p:nvPr/>
        </p:nvGrpSpPr>
        <p:grpSpPr bwMode="auto">
          <a:xfrm>
            <a:off x="7869385" y="297579"/>
            <a:ext cx="1007719" cy="1007719"/>
            <a:chOff x="2573" y="1315"/>
            <a:chExt cx="612" cy="612"/>
          </a:xfrm>
          <a:solidFill>
            <a:schemeClr val="bg1"/>
          </a:solidFill>
        </p:grpSpPr>
        <p:sp>
          <p:nvSpPr>
            <p:cNvPr id="28" name="Rectangle 21"/>
            <p:cNvSpPr>
              <a:spLocks noChangeArrowheads="1"/>
            </p:cNvSpPr>
            <p:nvPr/>
          </p:nvSpPr>
          <p:spPr bwMode="auto">
            <a:xfrm>
              <a:off x="2869" y="1688"/>
              <a:ext cx="19" cy="2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9" name="Rectangle 22"/>
            <p:cNvSpPr>
              <a:spLocks noChangeArrowheads="1"/>
            </p:cNvSpPr>
            <p:nvPr/>
          </p:nvSpPr>
          <p:spPr bwMode="auto">
            <a:xfrm>
              <a:off x="2869" y="1468"/>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0" name="Rectangle 23"/>
            <p:cNvSpPr>
              <a:spLocks noChangeArrowheads="1"/>
            </p:cNvSpPr>
            <p:nvPr/>
          </p:nvSpPr>
          <p:spPr bwMode="auto">
            <a:xfrm>
              <a:off x="2812" y="1660"/>
              <a:ext cx="1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1" name="Rectangle 24"/>
            <p:cNvSpPr>
              <a:spLocks noChangeArrowheads="1"/>
            </p:cNvSpPr>
            <p:nvPr/>
          </p:nvSpPr>
          <p:spPr bwMode="auto">
            <a:xfrm>
              <a:off x="2927" y="1660"/>
              <a:ext cx="1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2" name="Freeform 25"/>
            <p:cNvSpPr>
              <a:spLocks noEditPoints="1"/>
            </p:cNvSpPr>
            <p:nvPr/>
          </p:nvSpPr>
          <p:spPr bwMode="auto">
            <a:xfrm>
              <a:off x="2831" y="1315"/>
              <a:ext cx="96" cy="96"/>
            </a:xfrm>
            <a:custGeom>
              <a:avLst/>
              <a:gdLst>
                <a:gd name="T0" fmla="*/ 20 w 40"/>
                <a:gd name="T1" fmla="*/ 40 h 40"/>
                <a:gd name="T2" fmla="*/ 0 w 40"/>
                <a:gd name="T3" fmla="*/ 20 h 40"/>
                <a:gd name="T4" fmla="*/ 20 w 40"/>
                <a:gd name="T5" fmla="*/ 0 h 40"/>
                <a:gd name="T6" fmla="*/ 40 w 40"/>
                <a:gd name="T7" fmla="*/ 20 h 40"/>
                <a:gd name="T8" fmla="*/ 20 w 40"/>
                <a:gd name="T9" fmla="*/ 40 h 40"/>
                <a:gd name="T10" fmla="*/ 20 w 40"/>
                <a:gd name="T11" fmla="*/ 8 h 40"/>
                <a:gd name="T12" fmla="*/ 8 w 40"/>
                <a:gd name="T13" fmla="*/ 20 h 40"/>
                <a:gd name="T14" fmla="*/ 20 w 40"/>
                <a:gd name="T15" fmla="*/ 32 h 40"/>
                <a:gd name="T16" fmla="*/ 32 w 40"/>
                <a:gd name="T17" fmla="*/ 20 h 40"/>
                <a:gd name="T18" fmla="*/ 20 w 40"/>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8"/>
                  </a:moveTo>
                  <a:cubicBezTo>
                    <a:pt x="13" y="8"/>
                    <a:pt x="8" y="13"/>
                    <a:pt x="8" y="20"/>
                  </a:cubicBezTo>
                  <a:cubicBezTo>
                    <a:pt x="8" y="27"/>
                    <a:pt x="13" y="32"/>
                    <a:pt x="20" y="32"/>
                  </a:cubicBezTo>
                  <a:cubicBezTo>
                    <a:pt x="27" y="32"/>
                    <a:pt x="32" y="27"/>
                    <a:pt x="32" y="20"/>
                  </a:cubicBezTo>
                  <a:cubicBezTo>
                    <a:pt x="32" y="13"/>
                    <a:pt x="27"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26"/>
            <p:cNvSpPr/>
            <p:nvPr/>
          </p:nvSpPr>
          <p:spPr bwMode="auto">
            <a:xfrm>
              <a:off x="2620" y="1485"/>
              <a:ext cx="106" cy="60"/>
            </a:xfrm>
            <a:custGeom>
              <a:avLst/>
              <a:gdLst>
                <a:gd name="T0" fmla="*/ 106 w 106"/>
                <a:gd name="T1" fmla="*/ 60 h 60"/>
                <a:gd name="T2" fmla="*/ 22 w 106"/>
                <a:gd name="T3" fmla="*/ 60 h 60"/>
                <a:gd name="T4" fmla="*/ 0 w 106"/>
                <a:gd name="T5" fmla="*/ 5 h 60"/>
                <a:gd name="T6" fmla="*/ 20 w 106"/>
                <a:gd name="T7" fmla="*/ 0 h 60"/>
                <a:gd name="T8" fmla="*/ 36 w 106"/>
                <a:gd name="T9" fmla="*/ 41 h 60"/>
                <a:gd name="T10" fmla="*/ 106 w 106"/>
                <a:gd name="T11" fmla="*/ 41 h 60"/>
                <a:gd name="T12" fmla="*/ 106 w 10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6" h="60">
                  <a:moveTo>
                    <a:pt x="106" y="60"/>
                  </a:moveTo>
                  <a:lnTo>
                    <a:pt x="22" y="60"/>
                  </a:lnTo>
                  <a:lnTo>
                    <a:pt x="0" y="5"/>
                  </a:lnTo>
                  <a:lnTo>
                    <a:pt x="20" y="0"/>
                  </a:lnTo>
                  <a:lnTo>
                    <a:pt x="36" y="41"/>
                  </a:lnTo>
                  <a:lnTo>
                    <a:pt x="106" y="41"/>
                  </a:lnTo>
                  <a:lnTo>
                    <a:pt x="10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Freeform 27"/>
            <p:cNvSpPr/>
            <p:nvPr/>
          </p:nvSpPr>
          <p:spPr bwMode="auto">
            <a:xfrm>
              <a:off x="2668" y="1533"/>
              <a:ext cx="96" cy="60"/>
            </a:xfrm>
            <a:custGeom>
              <a:avLst/>
              <a:gdLst>
                <a:gd name="T0" fmla="*/ 96 w 96"/>
                <a:gd name="T1" fmla="*/ 60 h 60"/>
                <a:gd name="T2" fmla="*/ 22 w 96"/>
                <a:gd name="T3" fmla="*/ 60 h 60"/>
                <a:gd name="T4" fmla="*/ 0 w 96"/>
                <a:gd name="T5" fmla="*/ 5 h 60"/>
                <a:gd name="T6" fmla="*/ 19 w 96"/>
                <a:gd name="T7" fmla="*/ 0 h 60"/>
                <a:gd name="T8" fmla="*/ 36 w 96"/>
                <a:gd name="T9" fmla="*/ 40 h 60"/>
                <a:gd name="T10" fmla="*/ 96 w 96"/>
                <a:gd name="T11" fmla="*/ 40 h 60"/>
                <a:gd name="T12" fmla="*/ 96 w 9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6" h="60">
                  <a:moveTo>
                    <a:pt x="96" y="60"/>
                  </a:moveTo>
                  <a:lnTo>
                    <a:pt x="22" y="60"/>
                  </a:lnTo>
                  <a:lnTo>
                    <a:pt x="0" y="5"/>
                  </a:lnTo>
                  <a:lnTo>
                    <a:pt x="19" y="0"/>
                  </a:lnTo>
                  <a:lnTo>
                    <a:pt x="36" y="40"/>
                  </a:lnTo>
                  <a:lnTo>
                    <a:pt x="96" y="40"/>
                  </a:lnTo>
                  <a:lnTo>
                    <a:pt x="9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28"/>
            <p:cNvSpPr/>
            <p:nvPr/>
          </p:nvSpPr>
          <p:spPr bwMode="auto">
            <a:xfrm>
              <a:off x="2716" y="1581"/>
              <a:ext cx="67" cy="59"/>
            </a:xfrm>
            <a:custGeom>
              <a:avLst/>
              <a:gdLst>
                <a:gd name="T0" fmla="*/ 67 w 67"/>
                <a:gd name="T1" fmla="*/ 59 h 59"/>
                <a:gd name="T2" fmla="*/ 22 w 67"/>
                <a:gd name="T3" fmla="*/ 59 h 59"/>
                <a:gd name="T4" fmla="*/ 0 w 67"/>
                <a:gd name="T5" fmla="*/ 4 h 59"/>
                <a:gd name="T6" fmla="*/ 19 w 67"/>
                <a:gd name="T7" fmla="*/ 0 h 59"/>
                <a:gd name="T8" fmla="*/ 36 w 67"/>
                <a:gd name="T9" fmla="*/ 40 h 59"/>
                <a:gd name="T10" fmla="*/ 67 w 67"/>
                <a:gd name="T11" fmla="*/ 40 h 59"/>
                <a:gd name="T12" fmla="*/ 67 w 67"/>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67" y="59"/>
                  </a:moveTo>
                  <a:lnTo>
                    <a:pt x="22" y="59"/>
                  </a:lnTo>
                  <a:lnTo>
                    <a:pt x="0" y="4"/>
                  </a:lnTo>
                  <a:lnTo>
                    <a:pt x="19" y="0"/>
                  </a:lnTo>
                  <a:lnTo>
                    <a:pt x="36" y="40"/>
                  </a:lnTo>
                  <a:lnTo>
                    <a:pt x="67" y="40"/>
                  </a:lnTo>
                  <a:lnTo>
                    <a:pt x="6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29"/>
            <p:cNvSpPr>
              <a:spLocks noEditPoints="1"/>
            </p:cNvSpPr>
            <p:nvPr/>
          </p:nvSpPr>
          <p:spPr bwMode="auto">
            <a:xfrm>
              <a:off x="2573" y="1430"/>
              <a:ext cx="612" cy="239"/>
            </a:xfrm>
            <a:custGeom>
              <a:avLst/>
              <a:gdLst>
                <a:gd name="T0" fmla="*/ 160 w 256"/>
                <a:gd name="T1" fmla="*/ 100 h 100"/>
                <a:gd name="T2" fmla="*/ 96 w 256"/>
                <a:gd name="T3" fmla="*/ 100 h 100"/>
                <a:gd name="T4" fmla="*/ 96 w 256"/>
                <a:gd name="T5" fmla="*/ 36 h 100"/>
                <a:gd name="T6" fmla="*/ 88 w 256"/>
                <a:gd name="T7" fmla="*/ 28 h 100"/>
                <a:gd name="T8" fmla="*/ 10 w 256"/>
                <a:gd name="T9" fmla="*/ 28 h 100"/>
                <a:gd name="T10" fmla="*/ 0 w 256"/>
                <a:gd name="T11" fmla="*/ 9 h 100"/>
                <a:gd name="T12" fmla="*/ 0 w 256"/>
                <a:gd name="T13" fmla="*/ 0 h 100"/>
                <a:gd name="T14" fmla="*/ 256 w 256"/>
                <a:gd name="T15" fmla="*/ 0 h 100"/>
                <a:gd name="T16" fmla="*/ 256 w 256"/>
                <a:gd name="T17" fmla="*/ 9 h 100"/>
                <a:gd name="T18" fmla="*/ 246 w 256"/>
                <a:gd name="T19" fmla="*/ 28 h 100"/>
                <a:gd name="T20" fmla="*/ 168 w 256"/>
                <a:gd name="T21" fmla="*/ 28 h 100"/>
                <a:gd name="T22" fmla="*/ 160 w 256"/>
                <a:gd name="T23" fmla="*/ 36 h 100"/>
                <a:gd name="T24" fmla="*/ 160 w 256"/>
                <a:gd name="T25" fmla="*/ 100 h 100"/>
                <a:gd name="T26" fmla="*/ 104 w 256"/>
                <a:gd name="T27" fmla="*/ 92 h 100"/>
                <a:gd name="T28" fmla="*/ 152 w 256"/>
                <a:gd name="T29" fmla="*/ 92 h 100"/>
                <a:gd name="T30" fmla="*/ 152 w 256"/>
                <a:gd name="T31" fmla="*/ 36 h 100"/>
                <a:gd name="T32" fmla="*/ 168 w 256"/>
                <a:gd name="T33" fmla="*/ 20 h 100"/>
                <a:gd name="T34" fmla="*/ 242 w 256"/>
                <a:gd name="T35" fmla="*/ 20 h 100"/>
                <a:gd name="T36" fmla="*/ 248 w 256"/>
                <a:gd name="T37" fmla="*/ 8 h 100"/>
                <a:gd name="T38" fmla="*/ 8 w 256"/>
                <a:gd name="T39" fmla="*/ 8 h 100"/>
                <a:gd name="T40" fmla="*/ 14 w 256"/>
                <a:gd name="T41" fmla="*/ 20 h 100"/>
                <a:gd name="T42" fmla="*/ 88 w 256"/>
                <a:gd name="T43" fmla="*/ 20 h 100"/>
                <a:gd name="T44" fmla="*/ 104 w 256"/>
                <a:gd name="T45" fmla="*/ 36 h 100"/>
                <a:gd name="T46" fmla="*/ 104 w 256"/>
                <a:gd name="T47"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100">
                  <a:moveTo>
                    <a:pt x="160" y="100"/>
                  </a:moveTo>
                  <a:cubicBezTo>
                    <a:pt x="96" y="100"/>
                    <a:pt x="96" y="100"/>
                    <a:pt x="96" y="100"/>
                  </a:cubicBezTo>
                  <a:cubicBezTo>
                    <a:pt x="96" y="36"/>
                    <a:pt x="96" y="36"/>
                    <a:pt x="96" y="36"/>
                  </a:cubicBezTo>
                  <a:cubicBezTo>
                    <a:pt x="96" y="32"/>
                    <a:pt x="92" y="28"/>
                    <a:pt x="88" y="28"/>
                  </a:cubicBezTo>
                  <a:cubicBezTo>
                    <a:pt x="10" y="28"/>
                    <a:pt x="10" y="28"/>
                    <a:pt x="10" y="28"/>
                  </a:cubicBezTo>
                  <a:cubicBezTo>
                    <a:pt x="0" y="9"/>
                    <a:pt x="0" y="9"/>
                    <a:pt x="0" y="9"/>
                  </a:cubicBezTo>
                  <a:cubicBezTo>
                    <a:pt x="0" y="0"/>
                    <a:pt x="0" y="0"/>
                    <a:pt x="0" y="0"/>
                  </a:cubicBezTo>
                  <a:cubicBezTo>
                    <a:pt x="256" y="0"/>
                    <a:pt x="256" y="0"/>
                    <a:pt x="256" y="0"/>
                  </a:cubicBezTo>
                  <a:cubicBezTo>
                    <a:pt x="256" y="9"/>
                    <a:pt x="256" y="9"/>
                    <a:pt x="256" y="9"/>
                  </a:cubicBezTo>
                  <a:cubicBezTo>
                    <a:pt x="246" y="28"/>
                    <a:pt x="246" y="28"/>
                    <a:pt x="246" y="28"/>
                  </a:cubicBezTo>
                  <a:cubicBezTo>
                    <a:pt x="168" y="28"/>
                    <a:pt x="168" y="28"/>
                    <a:pt x="168" y="28"/>
                  </a:cubicBezTo>
                  <a:cubicBezTo>
                    <a:pt x="164" y="28"/>
                    <a:pt x="160" y="32"/>
                    <a:pt x="160" y="36"/>
                  </a:cubicBezTo>
                  <a:lnTo>
                    <a:pt x="160" y="100"/>
                  </a:lnTo>
                  <a:close/>
                  <a:moveTo>
                    <a:pt x="104" y="92"/>
                  </a:moveTo>
                  <a:cubicBezTo>
                    <a:pt x="152" y="92"/>
                    <a:pt x="152" y="92"/>
                    <a:pt x="152" y="92"/>
                  </a:cubicBezTo>
                  <a:cubicBezTo>
                    <a:pt x="152" y="36"/>
                    <a:pt x="152" y="36"/>
                    <a:pt x="152" y="36"/>
                  </a:cubicBezTo>
                  <a:cubicBezTo>
                    <a:pt x="152" y="27"/>
                    <a:pt x="159" y="20"/>
                    <a:pt x="168" y="20"/>
                  </a:cubicBezTo>
                  <a:cubicBezTo>
                    <a:pt x="242" y="20"/>
                    <a:pt x="242" y="20"/>
                    <a:pt x="242" y="20"/>
                  </a:cubicBezTo>
                  <a:cubicBezTo>
                    <a:pt x="248" y="8"/>
                    <a:pt x="248" y="8"/>
                    <a:pt x="248" y="8"/>
                  </a:cubicBezTo>
                  <a:cubicBezTo>
                    <a:pt x="8" y="8"/>
                    <a:pt x="8" y="8"/>
                    <a:pt x="8" y="8"/>
                  </a:cubicBezTo>
                  <a:cubicBezTo>
                    <a:pt x="14" y="20"/>
                    <a:pt x="14" y="20"/>
                    <a:pt x="14" y="20"/>
                  </a:cubicBezTo>
                  <a:cubicBezTo>
                    <a:pt x="88" y="20"/>
                    <a:pt x="88" y="20"/>
                    <a:pt x="88" y="20"/>
                  </a:cubicBezTo>
                  <a:cubicBezTo>
                    <a:pt x="97" y="20"/>
                    <a:pt x="104" y="27"/>
                    <a:pt x="104" y="36"/>
                  </a:cubicBezTo>
                  <a:lnTo>
                    <a:pt x="10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30"/>
            <p:cNvSpPr/>
            <p:nvPr/>
          </p:nvSpPr>
          <p:spPr bwMode="auto">
            <a:xfrm>
              <a:off x="3032" y="1485"/>
              <a:ext cx="105" cy="60"/>
            </a:xfrm>
            <a:custGeom>
              <a:avLst/>
              <a:gdLst>
                <a:gd name="T0" fmla="*/ 84 w 105"/>
                <a:gd name="T1" fmla="*/ 60 h 60"/>
                <a:gd name="T2" fmla="*/ 0 w 105"/>
                <a:gd name="T3" fmla="*/ 60 h 60"/>
                <a:gd name="T4" fmla="*/ 0 w 105"/>
                <a:gd name="T5" fmla="*/ 41 h 60"/>
                <a:gd name="T6" fmla="*/ 69 w 105"/>
                <a:gd name="T7" fmla="*/ 41 h 60"/>
                <a:gd name="T8" fmla="*/ 86 w 105"/>
                <a:gd name="T9" fmla="*/ 0 h 60"/>
                <a:gd name="T10" fmla="*/ 105 w 105"/>
                <a:gd name="T11" fmla="*/ 5 h 60"/>
                <a:gd name="T12" fmla="*/ 84 w 105"/>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5" h="60">
                  <a:moveTo>
                    <a:pt x="84" y="60"/>
                  </a:moveTo>
                  <a:lnTo>
                    <a:pt x="0" y="60"/>
                  </a:lnTo>
                  <a:lnTo>
                    <a:pt x="0" y="41"/>
                  </a:lnTo>
                  <a:lnTo>
                    <a:pt x="69" y="41"/>
                  </a:lnTo>
                  <a:lnTo>
                    <a:pt x="86" y="0"/>
                  </a:lnTo>
                  <a:lnTo>
                    <a:pt x="105" y="5"/>
                  </a:lnTo>
                  <a:lnTo>
                    <a:pt x="84"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31"/>
            <p:cNvSpPr/>
            <p:nvPr/>
          </p:nvSpPr>
          <p:spPr bwMode="auto">
            <a:xfrm>
              <a:off x="2994" y="1533"/>
              <a:ext cx="95" cy="60"/>
            </a:xfrm>
            <a:custGeom>
              <a:avLst/>
              <a:gdLst>
                <a:gd name="T0" fmla="*/ 74 w 95"/>
                <a:gd name="T1" fmla="*/ 60 h 60"/>
                <a:gd name="T2" fmla="*/ 0 w 95"/>
                <a:gd name="T3" fmla="*/ 60 h 60"/>
                <a:gd name="T4" fmla="*/ 0 w 95"/>
                <a:gd name="T5" fmla="*/ 40 h 60"/>
                <a:gd name="T6" fmla="*/ 59 w 95"/>
                <a:gd name="T7" fmla="*/ 40 h 60"/>
                <a:gd name="T8" fmla="*/ 76 w 95"/>
                <a:gd name="T9" fmla="*/ 0 h 60"/>
                <a:gd name="T10" fmla="*/ 95 w 95"/>
                <a:gd name="T11" fmla="*/ 5 h 60"/>
                <a:gd name="T12" fmla="*/ 74 w 95"/>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95" h="60">
                  <a:moveTo>
                    <a:pt x="74" y="60"/>
                  </a:moveTo>
                  <a:lnTo>
                    <a:pt x="0" y="60"/>
                  </a:lnTo>
                  <a:lnTo>
                    <a:pt x="0" y="40"/>
                  </a:lnTo>
                  <a:lnTo>
                    <a:pt x="59" y="40"/>
                  </a:lnTo>
                  <a:lnTo>
                    <a:pt x="76" y="0"/>
                  </a:lnTo>
                  <a:lnTo>
                    <a:pt x="95" y="5"/>
                  </a:lnTo>
                  <a:lnTo>
                    <a:pt x="74"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Freeform 32"/>
            <p:cNvSpPr/>
            <p:nvPr/>
          </p:nvSpPr>
          <p:spPr bwMode="auto">
            <a:xfrm>
              <a:off x="2974" y="1581"/>
              <a:ext cx="67" cy="59"/>
            </a:xfrm>
            <a:custGeom>
              <a:avLst/>
              <a:gdLst>
                <a:gd name="T0" fmla="*/ 46 w 67"/>
                <a:gd name="T1" fmla="*/ 59 h 59"/>
                <a:gd name="T2" fmla="*/ 0 w 67"/>
                <a:gd name="T3" fmla="*/ 59 h 59"/>
                <a:gd name="T4" fmla="*/ 0 w 67"/>
                <a:gd name="T5" fmla="*/ 40 h 59"/>
                <a:gd name="T6" fmla="*/ 32 w 67"/>
                <a:gd name="T7" fmla="*/ 40 h 59"/>
                <a:gd name="T8" fmla="*/ 48 w 67"/>
                <a:gd name="T9" fmla="*/ 0 h 59"/>
                <a:gd name="T10" fmla="*/ 67 w 67"/>
                <a:gd name="T11" fmla="*/ 4 h 59"/>
                <a:gd name="T12" fmla="*/ 46 w 67"/>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46" y="59"/>
                  </a:moveTo>
                  <a:lnTo>
                    <a:pt x="0" y="59"/>
                  </a:lnTo>
                  <a:lnTo>
                    <a:pt x="0" y="40"/>
                  </a:lnTo>
                  <a:lnTo>
                    <a:pt x="32" y="40"/>
                  </a:lnTo>
                  <a:lnTo>
                    <a:pt x="48" y="0"/>
                  </a:lnTo>
                  <a:lnTo>
                    <a:pt x="67" y="4"/>
                  </a:lnTo>
                  <a:lnTo>
                    <a:pt x="46"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Rectangle 33"/>
            <p:cNvSpPr>
              <a:spLocks noChangeArrowheads="1"/>
            </p:cNvSpPr>
            <p:nvPr/>
          </p:nvSpPr>
          <p:spPr bwMode="auto">
            <a:xfrm>
              <a:off x="2573" y="1908"/>
              <a:ext cx="612"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spTree>
  </p:cSld>
  <p:clrMapOvr>
    <a:masterClrMapping/>
  </p:clrMapOvr>
  <mc:AlternateContent xmlns:mc="http://schemas.openxmlformats.org/markup-compatibility/2006" xmlns:p14="http://schemas.microsoft.com/office/powerpoint/2010/main">
    <mc:Choice Requires="p14">
      <p:transition spd="slow" p14:dur="3400" advTm="0">
        <p14:revea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5"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anim calcmode="lin" valueType="num">
                                      <p:cBhvr>
                                        <p:cTn id="17" dur="500" fill="hold"/>
                                        <p:tgtEl>
                                          <p:spTgt spid="25"/>
                                        </p:tgtEl>
                                        <p:attrNameLst>
                                          <p:attrName>ppt_w</p:attrName>
                                        </p:attrNameLst>
                                      </p:cBhvr>
                                      <p:tavLst>
                                        <p:tav tm="0" fmla="#ppt_w*sin(2.5*pi*$)">
                                          <p:val>
                                            <p:fltVal val="0"/>
                                          </p:val>
                                        </p:tav>
                                        <p:tav tm="100000">
                                          <p:val>
                                            <p:fltVal val="1"/>
                                          </p:val>
                                        </p:tav>
                                      </p:tavLst>
                                    </p:anim>
                                    <p:anim calcmode="lin" valueType="num">
                                      <p:cBhvr>
                                        <p:cTn id="18" dur="500" fill="hold"/>
                                        <p:tgtEl>
                                          <p:spTgt spid="25"/>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12" grpId="0" animBg="1"/>
      <p:bldP spid="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01686" y="4906872"/>
            <a:ext cx="2309826" cy="646331"/>
          </a:xfrm>
          <a:prstGeom prst="rect">
            <a:avLst/>
          </a:prstGeom>
          <a:noFill/>
        </p:spPr>
        <p:txBody>
          <a:bodyPr wrap="square" rtlCol="0">
            <a:spAutoFit/>
          </a:bodyPr>
          <a:lstStyle/>
          <a:p>
            <a:pPr algn="ctr"/>
            <a:r>
              <a:rPr lang="zh-CN" altLang="en-US" sz="36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团队介绍</a:t>
            </a:r>
          </a:p>
        </p:txBody>
      </p:sp>
      <p:pic>
        <p:nvPicPr>
          <p:cNvPr id="3" name="图片 2" descr="C:\Users\DELL\Desktop\M1P97]15G7N{VLT6KXJCS(6.jpgM1P97]15G7N{VLT6KXJCS(6"/>
          <p:cNvPicPr>
            <a:picLocks noChangeAspect="1"/>
          </p:cNvPicPr>
          <p:nvPr/>
        </p:nvPicPr>
        <p:blipFill>
          <a:blip r:embed="rId3"/>
          <a:srcRect/>
          <a:stretch>
            <a:fillRect/>
          </a:stretch>
        </p:blipFill>
        <p:spPr>
          <a:xfrm>
            <a:off x="1342390" y="0"/>
            <a:ext cx="4003675" cy="3004185"/>
          </a:xfrm>
          <a:prstGeom prst="rect">
            <a:avLst/>
          </a:prstGeom>
          <a:ln w="76200">
            <a:solidFill>
              <a:schemeClr val="bg1"/>
            </a:solidFill>
          </a:ln>
          <a:effectLst>
            <a:outerShdw blurRad="292100" dist="152400" dir="2700000" algn="tl" rotWithShape="0">
              <a:prstClr val="black">
                <a:alpha val="20000"/>
              </a:prstClr>
            </a:outerShdw>
          </a:effectLst>
        </p:spPr>
      </p:pic>
      <p:sp>
        <p:nvSpPr>
          <p:cNvPr id="4" name="文本框 3"/>
          <p:cNvSpPr txBox="1"/>
          <p:nvPr/>
        </p:nvSpPr>
        <p:spPr>
          <a:xfrm>
            <a:off x="6970361" y="1372473"/>
            <a:ext cx="2031325" cy="646331"/>
          </a:xfrm>
          <a:prstGeom prst="rect">
            <a:avLst/>
          </a:prstGeom>
          <a:noFill/>
        </p:spPr>
        <p:txBody>
          <a:bodyPr wrap="none" rtlCol="0">
            <a:spAutoFit/>
          </a:bodyPr>
          <a:lstStyle>
            <a:defPPr>
              <a:defRPr lang="zh-CN"/>
            </a:defPPr>
            <a:lvl1pPr>
              <a:defRPr sz="2000" i="1">
                <a:gradFill>
                  <a:gsLst>
                    <a:gs pos="100000">
                      <a:srgbClr val="D49D57"/>
                    </a:gs>
                    <a:gs pos="30000">
                      <a:srgbClr val="F9EDD8"/>
                    </a:gs>
                    <a:gs pos="0">
                      <a:srgbClr val="F4DEBD"/>
                    </a:gs>
                  </a:gsLst>
                  <a:lin ang="5400000" scaled="0"/>
                </a:gradFill>
                <a:latin typeface="微软雅黑" panose="020B0503020204020204" pitchFamily="34" charset="-122"/>
                <a:ea typeface="微软雅黑" panose="020B0503020204020204" pitchFamily="34" charset="-122"/>
              </a:defRPr>
            </a:lvl1pPr>
          </a:lstStyle>
          <a:p>
            <a:r>
              <a:rPr lang="zh-CN" altLang="en-US" sz="3600" i="0" dirty="0">
                <a:solidFill>
                  <a:srgbClr val="AF935C"/>
                </a:solidFill>
                <a:latin typeface="+mj-ea"/>
                <a:ea typeface="+mj-ea"/>
                <a:cs typeface="+mn-ea"/>
                <a:sym typeface="+mn-lt"/>
              </a:rPr>
              <a:t>因为热爱</a:t>
            </a:r>
          </a:p>
        </p:txBody>
      </p:sp>
      <p:sp>
        <p:nvSpPr>
          <p:cNvPr id="5" name="Text Box 44"/>
          <p:cNvSpPr txBox="1">
            <a:spLocks noChangeArrowheads="1"/>
          </p:cNvSpPr>
          <p:nvPr/>
        </p:nvSpPr>
        <p:spPr bwMode="auto">
          <a:xfrm>
            <a:off x="7058076" y="2753101"/>
            <a:ext cx="3887220" cy="169200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algn="just"/>
            <a:r>
              <a:rPr lang="zh-CN" altLang="en-US" sz="1100" b="1" dirty="0">
                <a:solidFill>
                  <a:schemeClr val="bg1"/>
                </a:solidFill>
              </a:rPr>
              <a:t> 这是一群来自吉大车辆工程一班的学生，                     他们初生牛犊，不知天高地厚，要做未来的造物主，他们满口大话，从不谦虚恭谨，对各路英杰评头论足，他们总是笑的肆无忌惮，但他们却又一直很认真。他们，渴望知识，每当遇到困难都跃跃欲试，他们，乐于创新，对已解的问题不拘于所有已知的结果。他们，来自五湖四海，因为热爱创新，我们聚在了一起。</a:t>
            </a:r>
            <a:endParaRPr lang="zh-CN" altLang="en-US" sz="1100" dirty="0">
              <a:solidFill>
                <a:schemeClr val="bg1">
                  <a:lumMod val="95000"/>
                </a:schemeClr>
              </a:solidFill>
              <a:latin typeface="+mn-lt"/>
              <a:ea typeface="+mn-ea"/>
              <a:cs typeface="+mn-ea"/>
              <a:sym typeface="+mn-lt"/>
            </a:endParaRPr>
          </a:p>
        </p:txBody>
      </p:sp>
      <p:sp>
        <p:nvSpPr>
          <p:cNvPr id="6" name="文本框 5"/>
          <p:cNvSpPr txBox="1"/>
          <p:nvPr/>
        </p:nvSpPr>
        <p:spPr>
          <a:xfrm>
            <a:off x="6970361" y="1946809"/>
            <a:ext cx="3416320" cy="646331"/>
          </a:xfrm>
          <a:prstGeom prst="rect">
            <a:avLst/>
          </a:prstGeom>
          <a:noFill/>
        </p:spPr>
        <p:txBody>
          <a:bodyPr wrap="none" rtlCol="0">
            <a:spAutoFit/>
          </a:bodyPr>
          <a:lstStyle>
            <a:defPPr>
              <a:defRPr lang="zh-CN"/>
            </a:defPPr>
            <a:lvl1pPr>
              <a:defRPr sz="2000" i="1">
                <a:gradFill>
                  <a:gsLst>
                    <a:gs pos="100000">
                      <a:srgbClr val="D49D57"/>
                    </a:gs>
                    <a:gs pos="30000">
                      <a:srgbClr val="F9EDD8"/>
                    </a:gs>
                    <a:gs pos="0">
                      <a:srgbClr val="F4DEBD"/>
                    </a:gs>
                  </a:gsLst>
                  <a:lin ang="5400000" scaled="0"/>
                </a:gradFill>
                <a:latin typeface="微软雅黑" panose="020B0503020204020204" pitchFamily="34" charset="-122"/>
                <a:ea typeface="微软雅黑" panose="020B0503020204020204" pitchFamily="34" charset="-122"/>
              </a:defRPr>
            </a:lvl1pPr>
          </a:lstStyle>
          <a:p>
            <a:r>
              <a:rPr lang="zh-CN" altLang="en-US" sz="3600" i="0" dirty="0">
                <a:solidFill>
                  <a:srgbClr val="AF935C"/>
                </a:solidFill>
                <a:latin typeface="+mj-ea"/>
                <a:ea typeface="+mj-ea"/>
                <a:cs typeface="+mn-ea"/>
                <a:sym typeface="+mn-lt"/>
              </a:rPr>
              <a:t>我们聚在了一起</a:t>
            </a:r>
          </a:p>
        </p:txBody>
      </p:sp>
      <p:pic>
        <p:nvPicPr>
          <p:cNvPr id="7" name="图片 6" descr="C:\Users\DELL\Desktop\5@AZ_94WO6W@]71FU_EQ071.jpg5@AZ_94WO6W@]71FU_EQ071"/>
          <p:cNvPicPr>
            <a:picLocks noChangeAspect="1"/>
          </p:cNvPicPr>
          <p:nvPr/>
        </p:nvPicPr>
        <p:blipFill>
          <a:blip r:embed="rId4"/>
          <a:srcRect/>
          <a:stretch>
            <a:fillRect/>
          </a:stretch>
        </p:blipFill>
        <p:spPr>
          <a:xfrm>
            <a:off x="1374708" y="3471286"/>
            <a:ext cx="3939540" cy="2955783"/>
          </a:xfrm>
          <a:prstGeom prst="rect">
            <a:avLst/>
          </a:prstGeom>
          <a:ln w="76200">
            <a:solidFill>
              <a:schemeClr val="bg1"/>
            </a:solidFill>
          </a:ln>
          <a:effectLst>
            <a:outerShdw blurRad="292100" dist="152400" dir="2700000" algn="tl" rotWithShape="0">
              <a:prstClr val="black">
                <a:alpha val="20000"/>
              </a:prstClr>
            </a:outerShdw>
          </a:effectLst>
        </p:spPr>
      </p:pic>
      <p:sp>
        <p:nvSpPr>
          <p:cNvPr id="14" name="文本框 13"/>
          <p:cNvSpPr txBox="1"/>
          <p:nvPr/>
        </p:nvSpPr>
        <p:spPr>
          <a:xfrm>
            <a:off x="9882796" y="5551912"/>
            <a:ext cx="2124999" cy="461665"/>
          </a:xfrm>
          <a:prstGeom prst="rect">
            <a:avLst/>
          </a:prstGeom>
          <a:noFill/>
        </p:spPr>
        <p:txBody>
          <a:bodyPr wrap="square" rtlCol="0">
            <a:spAutoFit/>
          </a:bodyPr>
          <a:lstStyle/>
          <a:p>
            <a:r>
              <a:rPr lang="en-US" altLang="zh-CN" sz="2400" dirty="0">
                <a:solidFill>
                  <a:srgbClr val="AF935C"/>
                </a:solidFill>
                <a:cs typeface="+mn-ea"/>
                <a:sym typeface="+mn-lt"/>
              </a:rPr>
              <a:t>Our Team</a:t>
            </a:r>
            <a:endParaRPr lang="zh-CN" altLang="en-US" sz="2400" dirty="0">
              <a:solidFill>
                <a:srgbClr val="AF935C"/>
              </a:solidFill>
              <a:cs typeface="+mn-ea"/>
              <a:sym typeface="+mn-lt"/>
            </a:endParaRPr>
          </a:p>
        </p:txBody>
      </p:sp>
    </p:spTree>
  </p:cSld>
  <p:clrMapOvr>
    <a:masterClrMapping/>
  </p:clrMapOvr>
  <p:transition spd="slow"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3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p:stCondLst>
                                    <p:cond delay="0"/>
                                  </p:stCondLst>
                                  <p:iterate type="lt">
                                    <p:tmPct val="3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4" decel="10000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ppt_x"/>
                                          </p:val>
                                        </p:tav>
                                        <p:tav tm="100000">
                                          <p:val>
                                            <p:strVal val="#ppt_x"/>
                                          </p:val>
                                        </p:tav>
                                      </p:tavLst>
                                    </p:anim>
                                    <p:anim calcmode="lin" valueType="num">
                                      <p:cBhvr additive="base">
                                        <p:cTn id="15" dur="1000" fill="hold"/>
                                        <p:tgtEl>
                                          <p:spTgt spid="14"/>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8" decel="10000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0-#ppt_w/2"/>
                                          </p:val>
                                        </p:tav>
                                        <p:tav tm="100000">
                                          <p:val>
                                            <p:strVal val="#ppt_x"/>
                                          </p:val>
                                        </p:tav>
                                      </p:tavLst>
                                    </p:anim>
                                    <p:anim calcmode="lin" valueType="num">
                                      <p:cBhvr additive="base">
                                        <p:cTn id="28" dur="10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1+#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0"/>
                                  </p:stCondLst>
                                  <p:iterate type="lt">
                                    <p:tmPct val="10000"/>
                                  </p:iterate>
                                  <p:childTnLst>
                                    <p:set>
                                      <p:cBhvr>
                                        <p:cTn id="34" dur="1" fill="hold">
                                          <p:stCondLst>
                                            <p:cond delay="0"/>
                                          </p:stCondLst>
                                        </p:cTn>
                                        <p:tgtEl>
                                          <p:spTgt spid="5"/>
                                        </p:tgtEl>
                                        <p:attrNameLst>
                                          <p:attrName>style.visibility</p:attrName>
                                        </p:attrNameLst>
                                      </p:cBhvr>
                                      <p:to>
                                        <p:strVal val="visible"/>
                                      </p:to>
                                    </p:set>
                                    <p:animEffect transition="in" filter="fade">
                                      <p:cBhvr>
                                        <p:cTn id="35"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5" grpId="0"/>
      <p:bldP spid="6" grpId="0"/>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76982" y="1890725"/>
            <a:ext cx="1921510" cy="3667328"/>
            <a:chOff x="3760509" y="752511"/>
            <a:chExt cx="2241841" cy="4278701"/>
          </a:xfrm>
        </p:grpSpPr>
        <p:pic>
          <p:nvPicPr>
            <p:cNvPr id="5" name="图片 4" descr="C:\Users\DELL\Desktop\}1%(8(MYY~PL)@{H$6881{B.jpg}1%(8(MYY~PL)@{H$6881{B"/>
            <p:cNvPicPr>
              <a:picLocks noChangeAspect="1"/>
            </p:cNvPicPr>
            <p:nvPr/>
          </p:nvPicPr>
          <p:blipFill>
            <a:blip r:embed="rId3"/>
            <a:srcRect/>
            <a:stretch>
              <a:fillRect/>
            </a:stretch>
          </p:blipFill>
          <p:spPr>
            <a:xfrm>
              <a:off x="3786439" y="752511"/>
              <a:ext cx="2215911" cy="2913060"/>
            </a:xfrm>
            <a:prstGeom prst="rect">
              <a:avLst/>
            </a:prstGeom>
          </p:spPr>
        </p:pic>
        <p:sp>
          <p:nvSpPr>
            <p:cNvPr id="6" name="AutoShape 31"/>
            <p:cNvSpPr/>
            <p:nvPr/>
          </p:nvSpPr>
          <p:spPr bwMode="auto">
            <a:xfrm>
              <a:off x="3760509" y="3665745"/>
              <a:ext cx="2236648" cy="1365467"/>
            </a:xfrm>
            <a:custGeom>
              <a:avLst/>
              <a:gdLst>
                <a:gd name="T0" fmla="*/ 714375 w 21600"/>
                <a:gd name="T1" fmla="*/ 35719 h 21600"/>
                <a:gd name="T2" fmla="*/ 714375 w 21600"/>
                <a:gd name="T3" fmla="*/ 35719 h 21600"/>
                <a:gd name="T4" fmla="*/ 714375 w 21600"/>
                <a:gd name="T5" fmla="*/ 35719 h 21600"/>
                <a:gd name="T6" fmla="*/ 714375 w 21600"/>
                <a:gd name="T7" fmla="*/ 357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bg-BG" sz="1600">
                <a:solidFill>
                  <a:prstClr val="white"/>
                </a:solidFill>
                <a:cs typeface="+mn-ea"/>
                <a:sym typeface="+mn-lt"/>
              </a:endParaRPr>
            </a:p>
          </p:txBody>
        </p:sp>
        <p:sp>
          <p:nvSpPr>
            <p:cNvPr id="16" name="矩形 15"/>
            <p:cNvSpPr/>
            <p:nvPr/>
          </p:nvSpPr>
          <p:spPr>
            <a:xfrm>
              <a:off x="3887661" y="4350733"/>
              <a:ext cx="1986646" cy="380617"/>
            </a:xfrm>
            <a:prstGeom prst="rect">
              <a:avLst/>
            </a:prstGeom>
          </p:spPr>
          <p:txBody>
            <a:bodyPr wrap="square" lIns="91840" tIns="45920" rIns="91840" bIns="45920">
              <a:spAutoFit/>
            </a:bodyPr>
            <a:lstStyle/>
            <a:p>
              <a:pPr lvl="0" algn="just">
                <a:defRPr/>
              </a:pPr>
              <a:endParaRPr lang="ru-RU" altLang="zh-CN" sz="1100" dirty="0">
                <a:solidFill>
                  <a:prstClr val="white"/>
                </a:solidFill>
              </a:endParaRPr>
            </a:p>
          </p:txBody>
        </p:sp>
      </p:grpSp>
      <p:grpSp>
        <p:nvGrpSpPr>
          <p:cNvPr id="8" name="组合 7"/>
          <p:cNvGrpSpPr/>
          <p:nvPr/>
        </p:nvGrpSpPr>
        <p:grpSpPr>
          <a:xfrm>
            <a:off x="1257931" y="4554480"/>
            <a:ext cx="1739263" cy="797138"/>
            <a:chOff x="1257931" y="4554480"/>
            <a:chExt cx="1739263" cy="797138"/>
          </a:xfrm>
        </p:grpSpPr>
        <p:sp>
          <p:nvSpPr>
            <p:cNvPr id="7" name="文本框 6"/>
            <p:cNvSpPr txBox="1"/>
            <p:nvPr/>
          </p:nvSpPr>
          <p:spPr>
            <a:xfrm>
              <a:off x="1666222" y="4889953"/>
              <a:ext cx="1330972" cy="46166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姜景文</a:t>
              </a:r>
            </a:p>
          </p:txBody>
        </p:sp>
        <p:sp>
          <p:nvSpPr>
            <p:cNvPr id="41" name="文本框 40"/>
            <p:cNvSpPr txBox="1"/>
            <p:nvPr/>
          </p:nvSpPr>
          <p:spPr>
            <a:xfrm>
              <a:off x="1257931" y="4554480"/>
              <a:ext cx="1330972"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组长：</a:t>
              </a:r>
            </a:p>
          </p:txBody>
        </p:sp>
      </p:grpSp>
      <p:grpSp>
        <p:nvGrpSpPr>
          <p:cNvPr id="20" name="组合 19"/>
          <p:cNvGrpSpPr/>
          <p:nvPr/>
        </p:nvGrpSpPr>
        <p:grpSpPr>
          <a:xfrm>
            <a:off x="3191964" y="1890800"/>
            <a:ext cx="1942466" cy="3666618"/>
            <a:chOff x="3760509" y="753339"/>
            <a:chExt cx="2266290" cy="4277873"/>
          </a:xfrm>
        </p:grpSpPr>
        <p:pic>
          <p:nvPicPr>
            <p:cNvPr id="22" name="图片 21" descr="C:\Users\DELL\Desktop\PP8{~17QH_MB4K8P02J)EOK.jpgPP8{~17QH_MB4K8P02J)EOK"/>
            <p:cNvPicPr>
              <a:picLocks noChangeAspect="1"/>
            </p:cNvPicPr>
            <p:nvPr/>
          </p:nvPicPr>
          <p:blipFill>
            <a:blip r:embed="rId4"/>
            <a:srcRect/>
            <a:stretch>
              <a:fillRect/>
            </a:stretch>
          </p:blipFill>
          <p:spPr>
            <a:xfrm>
              <a:off x="3767918" y="753339"/>
              <a:ext cx="2258881" cy="2912319"/>
            </a:xfrm>
            <a:prstGeom prst="rect">
              <a:avLst/>
            </a:prstGeom>
          </p:spPr>
        </p:pic>
        <p:sp>
          <p:nvSpPr>
            <p:cNvPr id="23" name="AutoShape 31"/>
            <p:cNvSpPr/>
            <p:nvPr/>
          </p:nvSpPr>
          <p:spPr bwMode="auto">
            <a:xfrm>
              <a:off x="3760509" y="3665745"/>
              <a:ext cx="2236648" cy="1365467"/>
            </a:xfrm>
            <a:custGeom>
              <a:avLst/>
              <a:gdLst>
                <a:gd name="T0" fmla="*/ 714375 w 21600"/>
                <a:gd name="T1" fmla="*/ 35719 h 21600"/>
                <a:gd name="T2" fmla="*/ 714375 w 21600"/>
                <a:gd name="T3" fmla="*/ 35719 h 21600"/>
                <a:gd name="T4" fmla="*/ 714375 w 21600"/>
                <a:gd name="T5" fmla="*/ 35719 h 21600"/>
                <a:gd name="T6" fmla="*/ 714375 w 21600"/>
                <a:gd name="T7" fmla="*/ 357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4">
                <a:lumMod val="60000"/>
                <a:lumOff val="4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bg-BG" sz="1600">
                <a:solidFill>
                  <a:schemeClr val="accent4">
                    <a:lumMod val="50000"/>
                  </a:schemeClr>
                </a:solidFill>
                <a:cs typeface="+mn-ea"/>
                <a:sym typeface="+mn-lt"/>
              </a:endParaRPr>
            </a:p>
          </p:txBody>
        </p:sp>
        <p:sp>
          <p:nvSpPr>
            <p:cNvPr id="25" name="矩形 24"/>
            <p:cNvSpPr/>
            <p:nvPr/>
          </p:nvSpPr>
          <p:spPr>
            <a:xfrm>
              <a:off x="3887661" y="4350733"/>
              <a:ext cx="1986646" cy="380617"/>
            </a:xfrm>
            <a:prstGeom prst="rect">
              <a:avLst/>
            </a:prstGeom>
          </p:spPr>
          <p:txBody>
            <a:bodyPr wrap="square" lIns="91840" tIns="45920" rIns="91840" bIns="45920">
              <a:spAutoFit/>
            </a:bodyPr>
            <a:lstStyle/>
            <a:p>
              <a:endParaRPr lang="zh-CN" altLang="en-US" sz="1100" dirty="0">
                <a:solidFill>
                  <a:schemeClr val="bg1"/>
                </a:solidFill>
              </a:endParaRPr>
            </a:p>
          </p:txBody>
        </p:sp>
      </p:grpSp>
      <p:grpSp>
        <p:nvGrpSpPr>
          <p:cNvPr id="63" name="组合 62"/>
          <p:cNvGrpSpPr/>
          <p:nvPr/>
        </p:nvGrpSpPr>
        <p:grpSpPr>
          <a:xfrm>
            <a:off x="3180303" y="4554480"/>
            <a:ext cx="1739263" cy="797138"/>
            <a:chOff x="1257931" y="4554480"/>
            <a:chExt cx="1739263" cy="797138"/>
          </a:xfrm>
        </p:grpSpPr>
        <p:sp>
          <p:nvSpPr>
            <p:cNvPr id="64" name="文本框 63"/>
            <p:cNvSpPr txBox="1"/>
            <p:nvPr/>
          </p:nvSpPr>
          <p:spPr>
            <a:xfrm>
              <a:off x="1666222" y="4889953"/>
              <a:ext cx="1330972" cy="46166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蒋泽明</a:t>
              </a:r>
            </a:p>
          </p:txBody>
        </p:sp>
        <p:sp>
          <p:nvSpPr>
            <p:cNvPr id="65" name="文本框 64"/>
            <p:cNvSpPr txBox="1"/>
            <p:nvPr/>
          </p:nvSpPr>
          <p:spPr>
            <a:xfrm>
              <a:off x="1257931" y="4554480"/>
              <a:ext cx="1330972"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组员：</a:t>
              </a:r>
            </a:p>
          </p:txBody>
        </p:sp>
      </p:grpSp>
      <p:grpSp>
        <p:nvGrpSpPr>
          <p:cNvPr id="26" name="组合 25"/>
          <p:cNvGrpSpPr/>
          <p:nvPr/>
        </p:nvGrpSpPr>
        <p:grpSpPr>
          <a:xfrm>
            <a:off x="5110753" y="1890725"/>
            <a:ext cx="1917059" cy="3667330"/>
            <a:chOff x="3760509" y="752511"/>
            <a:chExt cx="2236648" cy="4278703"/>
          </a:xfrm>
        </p:grpSpPr>
        <p:pic>
          <p:nvPicPr>
            <p:cNvPr id="27" name="图片 26" descr="C:\Users\DELL\Desktop\W]36RO{MV30(T_P7)BBQ)~8.jpgW]36RO{MV30(T_P7)BBQ)~8"/>
            <p:cNvPicPr>
              <a:picLocks noChangeAspect="1"/>
            </p:cNvPicPr>
            <p:nvPr/>
          </p:nvPicPr>
          <p:blipFill>
            <a:blip r:embed="rId5"/>
            <a:srcRect/>
            <a:stretch>
              <a:fillRect/>
            </a:stretch>
          </p:blipFill>
          <p:spPr>
            <a:xfrm>
              <a:off x="3761250" y="752511"/>
              <a:ext cx="2235173" cy="2913060"/>
            </a:xfrm>
            <a:prstGeom prst="rect">
              <a:avLst/>
            </a:prstGeom>
          </p:spPr>
        </p:pic>
        <p:sp>
          <p:nvSpPr>
            <p:cNvPr id="28" name="AutoShape 31"/>
            <p:cNvSpPr/>
            <p:nvPr/>
          </p:nvSpPr>
          <p:spPr bwMode="auto">
            <a:xfrm>
              <a:off x="3760509" y="3665745"/>
              <a:ext cx="2236648" cy="1365469"/>
            </a:xfrm>
            <a:custGeom>
              <a:avLst/>
              <a:gdLst>
                <a:gd name="T0" fmla="*/ 714375 w 21600"/>
                <a:gd name="T1" fmla="*/ 35719 h 21600"/>
                <a:gd name="T2" fmla="*/ 714375 w 21600"/>
                <a:gd name="T3" fmla="*/ 35719 h 21600"/>
                <a:gd name="T4" fmla="*/ 714375 w 21600"/>
                <a:gd name="T5" fmla="*/ 35719 h 21600"/>
                <a:gd name="T6" fmla="*/ 714375 w 21600"/>
                <a:gd name="T7" fmla="*/ 357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4">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bg-BG" sz="1600">
                <a:solidFill>
                  <a:prstClr val="white"/>
                </a:solidFill>
                <a:cs typeface="+mn-ea"/>
                <a:sym typeface="+mn-lt"/>
              </a:endParaRPr>
            </a:p>
          </p:txBody>
        </p:sp>
        <p:sp>
          <p:nvSpPr>
            <p:cNvPr id="30" name="矩形 29"/>
            <p:cNvSpPr/>
            <p:nvPr/>
          </p:nvSpPr>
          <p:spPr>
            <a:xfrm>
              <a:off x="3887661" y="4350733"/>
              <a:ext cx="1986646" cy="380617"/>
            </a:xfrm>
            <a:prstGeom prst="rect">
              <a:avLst/>
            </a:prstGeom>
          </p:spPr>
          <p:txBody>
            <a:bodyPr wrap="square" lIns="91840" tIns="45920" rIns="91840" bIns="45920">
              <a:spAutoFit/>
            </a:bodyPr>
            <a:lstStyle/>
            <a:p>
              <a:endParaRPr lang="zh-CN" altLang="en-US" sz="1100" dirty="0">
                <a:solidFill>
                  <a:schemeClr val="bg1"/>
                </a:solidFill>
              </a:endParaRPr>
            </a:p>
          </p:txBody>
        </p:sp>
      </p:grpSp>
      <p:grpSp>
        <p:nvGrpSpPr>
          <p:cNvPr id="66" name="组合 65"/>
          <p:cNvGrpSpPr/>
          <p:nvPr/>
        </p:nvGrpSpPr>
        <p:grpSpPr>
          <a:xfrm>
            <a:off x="5110957" y="4557167"/>
            <a:ext cx="1739263" cy="797138"/>
            <a:chOff x="1257931" y="4554480"/>
            <a:chExt cx="1739263" cy="797138"/>
          </a:xfrm>
        </p:grpSpPr>
        <p:sp>
          <p:nvSpPr>
            <p:cNvPr id="67" name="文本框 66"/>
            <p:cNvSpPr txBox="1"/>
            <p:nvPr/>
          </p:nvSpPr>
          <p:spPr>
            <a:xfrm>
              <a:off x="1666222" y="4889953"/>
              <a:ext cx="1330972" cy="46166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赖宣淇</a:t>
              </a:r>
            </a:p>
          </p:txBody>
        </p:sp>
        <p:sp>
          <p:nvSpPr>
            <p:cNvPr id="68" name="文本框 67"/>
            <p:cNvSpPr txBox="1"/>
            <p:nvPr/>
          </p:nvSpPr>
          <p:spPr>
            <a:xfrm>
              <a:off x="1257931" y="4554480"/>
              <a:ext cx="1330972"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组员：</a:t>
              </a:r>
            </a:p>
          </p:txBody>
        </p:sp>
      </p:grpSp>
      <p:grpSp>
        <p:nvGrpSpPr>
          <p:cNvPr id="31" name="组合 30"/>
          <p:cNvGrpSpPr/>
          <p:nvPr/>
        </p:nvGrpSpPr>
        <p:grpSpPr>
          <a:xfrm>
            <a:off x="7009049" y="1890726"/>
            <a:ext cx="1917700" cy="3667329"/>
            <a:chOff x="3760509" y="752512"/>
            <a:chExt cx="2237396" cy="4278702"/>
          </a:xfrm>
        </p:grpSpPr>
        <p:pic>
          <p:nvPicPr>
            <p:cNvPr id="32" name="图片 31" descr="C:\Users\DELL\Desktop\)6}~36HA~7FM[4ZY0POB)PF.jpg)6}~36HA~7FM[4ZY0POB)PF"/>
            <p:cNvPicPr>
              <a:picLocks noChangeAspect="1"/>
            </p:cNvPicPr>
            <p:nvPr/>
          </p:nvPicPr>
          <p:blipFill>
            <a:blip r:embed="rId6"/>
            <a:srcRect b="-8920"/>
            <a:stretch>
              <a:fillRect/>
            </a:stretch>
          </p:blipFill>
          <p:spPr>
            <a:xfrm>
              <a:off x="3764214" y="752512"/>
              <a:ext cx="2233691" cy="3197550"/>
            </a:xfrm>
            <a:prstGeom prst="rect">
              <a:avLst/>
            </a:prstGeom>
          </p:spPr>
        </p:pic>
        <p:sp>
          <p:nvSpPr>
            <p:cNvPr id="33" name="AutoShape 31"/>
            <p:cNvSpPr/>
            <p:nvPr/>
          </p:nvSpPr>
          <p:spPr bwMode="auto">
            <a:xfrm>
              <a:off x="3760509" y="3665744"/>
              <a:ext cx="2236648" cy="1365470"/>
            </a:xfrm>
            <a:custGeom>
              <a:avLst/>
              <a:gdLst>
                <a:gd name="T0" fmla="*/ 714375 w 21600"/>
                <a:gd name="T1" fmla="*/ 35719 h 21600"/>
                <a:gd name="T2" fmla="*/ 714375 w 21600"/>
                <a:gd name="T3" fmla="*/ 35719 h 21600"/>
                <a:gd name="T4" fmla="*/ 714375 w 21600"/>
                <a:gd name="T5" fmla="*/ 35719 h 21600"/>
                <a:gd name="T6" fmla="*/ 714375 w 21600"/>
                <a:gd name="T7" fmla="*/ 357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4">
                <a:lumMod val="60000"/>
                <a:lumOff val="4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bg-BG" sz="1600">
                <a:solidFill>
                  <a:prstClr val="white"/>
                </a:solidFill>
                <a:cs typeface="+mn-ea"/>
                <a:sym typeface="+mn-lt"/>
              </a:endParaRPr>
            </a:p>
          </p:txBody>
        </p:sp>
        <p:sp>
          <p:nvSpPr>
            <p:cNvPr id="35" name="矩形 34"/>
            <p:cNvSpPr/>
            <p:nvPr/>
          </p:nvSpPr>
          <p:spPr>
            <a:xfrm>
              <a:off x="3887661" y="4350733"/>
              <a:ext cx="1986646" cy="380617"/>
            </a:xfrm>
            <a:prstGeom prst="rect">
              <a:avLst/>
            </a:prstGeom>
          </p:spPr>
          <p:txBody>
            <a:bodyPr wrap="square" lIns="91840" tIns="45920" rIns="91840" bIns="45920">
              <a:spAutoFit/>
            </a:bodyPr>
            <a:lstStyle/>
            <a:p>
              <a:endParaRPr lang="zh-CN" altLang="en-US" sz="1100" dirty="0">
                <a:solidFill>
                  <a:schemeClr val="bg1"/>
                </a:solidFill>
              </a:endParaRPr>
            </a:p>
          </p:txBody>
        </p:sp>
      </p:grpSp>
      <p:grpSp>
        <p:nvGrpSpPr>
          <p:cNvPr id="69" name="组合 68"/>
          <p:cNvGrpSpPr/>
          <p:nvPr/>
        </p:nvGrpSpPr>
        <p:grpSpPr>
          <a:xfrm>
            <a:off x="7047644" y="4551948"/>
            <a:ext cx="1739263" cy="797138"/>
            <a:chOff x="1257931" y="4554480"/>
            <a:chExt cx="1739263" cy="797138"/>
          </a:xfrm>
        </p:grpSpPr>
        <p:sp>
          <p:nvSpPr>
            <p:cNvPr id="70" name="文本框 69"/>
            <p:cNvSpPr txBox="1"/>
            <p:nvPr/>
          </p:nvSpPr>
          <p:spPr>
            <a:xfrm>
              <a:off x="1666222" y="4889953"/>
              <a:ext cx="1330972" cy="46166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赵培旭</a:t>
              </a:r>
            </a:p>
          </p:txBody>
        </p:sp>
        <p:sp>
          <p:nvSpPr>
            <p:cNvPr id="71" name="文本框 70"/>
            <p:cNvSpPr txBox="1"/>
            <p:nvPr/>
          </p:nvSpPr>
          <p:spPr>
            <a:xfrm>
              <a:off x="1257931" y="4554480"/>
              <a:ext cx="1330972"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组员：</a:t>
              </a:r>
            </a:p>
          </p:txBody>
        </p:sp>
      </p:grpSp>
      <p:grpSp>
        <p:nvGrpSpPr>
          <p:cNvPr id="36" name="组合 35"/>
          <p:cNvGrpSpPr/>
          <p:nvPr/>
        </p:nvGrpSpPr>
        <p:grpSpPr>
          <a:xfrm>
            <a:off x="8920504" y="1890090"/>
            <a:ext cx="1917059" cy="3667328"/>
            <a:chOff x="3760509" y="752511"/>
            <a:chExt cx="2236648" cy="4278701"/>
          </a:xfrm>
        </p:grpSpPr>
        <p:pic>
          <p:nvPicPr>
            <p:cNvPr id="37" name="图片 36" descr="C:\Users\DELL\Desktop\Q00E~LYO{7@5TIB$B2YCRR6.jpgQ00E~LYO{7@5TIB$B2YCRR6"/>
            <p:cNvPicPr>
              <a:picLocks noChangeAspect="1"/>
            </p:cNvPicPr>
            <p:nvPr/>
          </p:nvPicPr>
          <p:blipFill>
            <a:blip r:embed="rId7"/>
            <a:srcRect/>
            <a:stretch>
              <a:fillRect/>
            </a:stretch>
          </p:blipFill>
          <p:spPr>
            <a:xfrm>
              <a:off x="3760509" y="752511"/>
              <a:ext cx="2210725" cy="2913060"/>
            </a:xfrm>
            <a:prstGeom prst="rect">
              <a:avLst/>
            </a:prstGeom>
          </p:spPr>
        </p:pic>
        <p:sp>
          <p:nvSpPr>
            <p:cNvPr id="38" name="AutoShape 31"/>
            <p:cNvSpPr/>
            <p:nvPr/>
          </p:nvSpPr>
          <p:spPr bwMode="auto">
            <a:xfrm>
              <a:off x="3760509" y="3665743"/>
              <a:ext cx="2236648" cy="1365469"/>
            </a:xfrm>
            <a:custGeom>
              <a:avLst/>
              <a:gdLst>
                <a:gd name="T0" fmla="*/ 714375 w 21600"/>
                <a:gd name="T1" fmla="*/ 35719 h 21600"/>
                <a:gd name="T2" fmla="*/ 714375 w 21600"/>
                <a:gd name="T3" fmla="*/ 35719 h 21600"/>
                <a:gd name="T4" fmla="*/ 714375 w 21600"/>
                <a:gd name="T5" fmla="*/ 35719 h 21600"/>
                <a:gd name="T6" fmla="*/ 714375 w 21600"/>
                <a:gd name="T7" fmla="*/ 357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599"/>
                  </a:lnTo>
                  <a:lnTo>
                    <a:pt x="0" y="21599"/>
                  </a:lnTo>
                  <a:lnTo>
                    <a:pt x="0" y="0"/>
                  </a:lnTo>
                  <a:close/>
                </a:path>
              </a:pathLst>
            </a:custGeom>
            <a:solidFill>
              <a:schemeClr val="accent4">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bg-BG" sz="1600">
                <a:solidFill>
                  <a:prstClr val="white"/>
                </a:solidFill>
                <a:cs typeface="+mn-ea"/>
                <a:sym typeface="+mn-lt"/>
              </a:endParaRPr>
            </a:p>
          </p:txBody>
        </p:sp>
        <p:sp>
          <p:nvSpPr>
            <p:cNvPr id="40" name="矩形 39"/>
            <p:cNvSpPr/>
            <p:nvPr/>
          </p:nvSpPr>
          <p:spPr>
            <a:xfrm>
              <a:off x="3887661" y="4350733"/>
              <a:ext cx="1986646" cy="380617"/>
            </a:xfrm>
            <a:prstGeom prst="rect">
              <a:avLst/>
            </a:prstGeom>
          </p:spPr>
          <p:txBody>
            <a:bodyPr wrap="square" lIns="91840" tIns="45920" rIns="91840" bIns="45920">
              <a:spAutoFit/>
            </a:bodyPr>
            <a:lstStyle/>
            <a:p>
              <a:endParaRPr lang="zh-CN" altLang="en-US" sz="1100" dirty="0">
                <a:solidFill>
                  <a:schemeClr val="bg1"/>
                </a:solidFill>
              </a:endParaRPr>
            </a:p>
          </p:txBody>
        </p:sp>
      </p:grpSp>
      <p:grpSp>
        <p:nvGrpSpPr>
          <p:cNvPr id="93" name="组合 92"/>
          <p:cNvGrpSpPr/>
          <p:nvPr/>
        </p:nvGrpSpPr>
        <p:grpSpPr>
          <a:xfrm>
            <a:off x="8889775" y="4522711"/>
            <a:ext cx="1739263" cy="797138"/>
            <a:chOff x="1257931" y="4554480"/>
            <a:chExt cx="1739263" cy="797138"/>
          </a:xfrm>
        </p:grpSpPr>
        <p:sp>
          <p:nvSpPr>
            <p:cNvPr id="94" name="文本框 93"/>
            <p:cNvSpPr txBox="1"/>
            <p:nvPr/>
          </p:nvSpPr>
          <p:spPr>
            <a:xfrm>
              <a:off x="1666222" y="4889953"/>
              <a:ext cx="1330972" cy="461665"/>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吕睿</a:t>
              </a:r>
            </a:p>
          </p:txBody>
        </p:sp>
        <p:sp>
          <p:nvSpPr>
            <p:cNvPr id="95" name="文本框 94"/>
            <p:cNvSpPr txBox="1"/>
            <p:nvPr/>
          </p:nvSpPr>
          <p:spPr>
            <a:xfrm>
              <a:off x="1257931" y="4554480"/>
              <a:ext cx="1330972"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组员：</a:t>
              </a:r>
            </a:p>
          </p:txBody>
        </p:sp>
      </p:grpSp>
      <p:sp>
        <p:nvSpPr>
          <p:cNvPr id="19" name="文本框 18"/>
          <p:cNvSpPr txBox="1"/>
          <p:nvPr/>
        </p:nvSpPr>
        <p:spPr>
          <a:xfrm>
            <a:off x="-1597479" y="5079254"/>
            <a:ext cx="1415772" cy="461665"/>
          </a:xfrm>
          <a:prstGeom prst="rect">
            <a:avLst/>
          </a:prstGeom>
          <a:noFill/>
        </p:spPr>
        <p:txBody>
          <a:bodyPr wrap="none" rtlCol="0">
            <a:spAutoFit/>
          </a:bodyPr>
          <a:lstStyle/>
          <a:p>
            <a:pPr algn="ctr"/>
            <a:r>
              <a:rPr lang="zh-CN" altLang="en-US" sz="2400" dirty="0">
                <a:solidFill>
                  <a:schemeClr val="bg1"/>
                </a:solidFill>
                <a:latin typeface="+mj-ea"/>
                <a:ea typeface="+mj-ea"/>
                <a:cs typeface="+mn-ea"/>
                <a:sym typeface="+mn-lt"/>
              </a:rPr>
              <a:t>主要成员</a:t>
            </a:r>
          </a:p>
        </p:txBody>
      </p:sp>
      <p:sp>
        <p:nvSpPr>
          <p:cNvPr id="21" name="文本框 20"/>
          <p:cNvSpPr txBox="1"/>
          <p:nvPr/>
        </p:nvSpPr>
        <p:spPr>
          <a:xfrm>
            <a:off x="-1980725" y="3834848"/>
            <a:ext cx="1868397" cy="1200329"/>
          </a:xfrm>
          <a:prstGeom prst="rect">
            <a:avLst/>
          </a:prstGeom>
          <a:noFill/>
        </p:spPr>
        <p:txBody>
          <a:bodyPr wrap="none" rtlCol="0" anchor="t">
            <a:spAutoFit/>
          </a:bodyPr>
          <a:lstStyle/>
          <a:p>
            <a:r>
              <a:rPr lang="en-US" altLang="zh-CN" sz="3600" dirty="0">
                <a:solidFill>
                  <a:srgbClr val="AF935C"/>
                </a:solidFill>
                <a:cs typeface="+mn-ea"/>
                <a:sym typeface="+mn-lt"/>
              </a:rPr>
              <a:t>Main </a:t>
            </a:r>
          </a:p>
          <a:p>
            <a:r>
              <a:rPr lang="en-US" altLang="zh-CN" sz="3600" dirty="0">
                <a:solidFill>
                  <a:srgbClr val="AF935C"/>
                </a:solidFill>
                <a:cs typeface="+mn-ea"/>
                <a:sym typeface="+mn-lt"/>
              </a:rPr>
              <a:t>Member</a:t>
            </a:r>
            <a:endParaRPr lang="zh-CN" altLang="en-US" sz="3600" dirty="0">
              <a:solidFill>
                <a:srgbClr val="AF935C"/>
              </a:solidFill>
              <a:cs typeface="+mn-ea"/>
              <a:sym typeface="+mn-lt"/>
            </a:endParaRPr>
          </a:p>
        </p:txBody>
      </p:sp>
      <p:sp>
        <p:nvSpPr>
          <p:cNvPr id="4" name="文本框 3"/>
          <p:cNvSpPr txBox="1"/>
          <p:nvPr/>
        </p:nvSpPr>
        <p:spPr>
          <a:xfrm>
            <a:off x="836579" y="703230"/>
            <a:ext cx="1887165"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团队介绍</a:t>
            </a:r>
          </a:p>
        </p:txBody>
      </p:sp>
      <p:grpSp>
        <p:nvGrpSpPr>
          <p:cNvPr id="140" name="组合 139"/>
          <p:cNvGrpSpPr/>
          <p:nvPr/>
        </p:nvGrpSpPr>
        <p:grpSpPr>
          <a:xfrm>
            <a:off x="3775131" y="1548358"/>
            <a:ext cx="7040504" cy="4405022"/>
            <a:chOff x="4028542" y="1375687"/>
            <a:chExt cx="7040504" cy="4405022"/>
          </a:xfrm>
        </p:grpSpPr>
        <p:sp>
          <p:nvSpPr>
            <p:cNvPr id="141" name="圆角矩形 140"/>
            <p:cNvSpPr/>
            <p:nvPr/>
          </p:nvSpPr>
          <p:spPr>
            <a:xfrm>
              <a:off x="4028542" y="1375687"/>
              <a:ext cx="7040504" cy="4405022"/>
            </a:xfrm>
            <a:prstGeom prst="roundRect">
              <a:avLst/>
            </a:prstGeom>
            <a:gradFill>
              <a:gsLst>
                <a:gs pos="18000">
                  <a:srgbClr val="FF0000"/>
                </a:gs>
                <a:gs pos="83000">
                  <a:srgbClr val="FFFF00"/>
                </a:gs>
              </a:gsLst>
              <a:lin ang="8400000" scaled="0"/>
            </a:gradFill>
            <a:ln>
              <a:noFill/>
            </a:ln>
            <a:effectLst>
              <a:outerShdw blurRad="495300" dist="38100" dir="5400000" sx="90000" sy="-19000"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cs typeface="+mn-ea"/>
                <a:sym typeface="+mn-lt"/>
              </a:endParaRPr>
            </a:p>
          </p:txBody>
        </p:sp>
        <p:grpSp>
          <p:nvGrpSpPr>
            <p:cNvPr id="142" name="组合 141"/>
            <p:cNvGrpSpPr/>
            <p:nvPr/>
          </p:nvGrpSpPr>
          <p:grpSpPr>
            <a:xfrm>
              <a:off x="5310398" y="1971932"/>
              <a:ext cx="4342975" cy="2550510"/>
              <a:chOff x="5545311" y="2116940"/>
              <a:chExt cx="3257231" cy="1912881"/>
            </a:xfrm>
          </p:grpSpPr>
          <p:sp>
            <p:nvSpPr>
              <p:cNvPr id="143" name="TextBox 9"/>
              <p:cNvSpPr txBox="1"/>
              <p:nvPr/>
            </p:nvSpPr>
            <p:spPr>
              <a:xfrm>
                <a:off x="5545311" y="2116940"/>
                <a:ext cx="820717" cy="471914"/>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prstClr val="white"/>
                    </a:solidFill>
                    <a:latin typeface="华文行楷" panose="02010800040101010101" pitchFamily="2" charset="-122"/>
                    <a:ea typeface="华文行楷" panose="02010800040101010101" pitchFamily="2" charset="-122"/>
                  </a:rPr>
                  <a:t>吕睿</a:t>
                </a:r>
                <a:endParaRPr kumimoji="0" lang="en-US" sz="32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endParaRPr>
              </a:p>
            </p:txBody>
          </p:sp>
          <p:sp>
            <p:nvSpPr>
              <p:cNvPr id="144" name="TextBox 10"/>
              <p:cNvSpPr txBox="1"/>
              <p:nvPr/>
            </p:nvSpPr>
            <p:spPr>
              <a:xfrm>
                <a:off x="5545311" y="2559195"/>
                <a:ext cx="512940" cy="287249"/>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rPr>
                  <a:t>组员</a:t>
                </a:r>
                <a:endParaRPr kumimoji="0" 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endParaRPr>
              </a:p>
            </p:txBody>
          </p:sp>
          <p:sp>
            <p:nvSpPr>
              <p:cNvPr id="145" name="TextBox 2"/>
              <p:cNvSpPr txBox="1"/>
              <p:nvPr/>
            </p:nvSpPr>
            <p:spPr>
              <a:xfrm>
                <a:off x="5545311" y="2991076"/>
                <a:ext cx="3257231" cy="1038745"/>
              </a:xfrm>
              <a:prstGeom prst="rect">
                <a:avLst/>
              </a:prstGeom>
              <a:noFill/>
            </p:spPr>
            <p:txBody>
              <a:bodyPr wrap="square" rtlCol="0">
                <a:spAutoFit/>
              </a:bodyPr>
              <a:lstStyle/>
              <a:p>
                <a:pPr lvl="0" algn="just">
                  <a:defRPr/>
                </a:pPr>
                <a:r>
                  <a:rPr lang="zh-CN" altLang="en-US" sz="1400" dirty="0">
                    <a:solidFill>
                      <a:prstClr val="white"/>
                    </a:solidFill>
                  </a:rPr>
                  <a:t>“世袭”工程师家庭出身，擅长</a:t>
                </a:r>
                <a:r>
                  <a:rPr lang="en-US" altLang="zh-CN" sz="1400" dirty="0">
                    <a:solidFill>
                      <a:prstClr val="white"/>
                    </a:solidFill>
                  </a:rPr>
                  <a:t>CAD,CATIA </a:t>
                </a:r>
                <a:r>
                  <a:rPr lang="zh-CN" altLang="en-US" sz="1400" dirty="0">
                    <a:solidFill>
                      <a:prstClr val="white"/>
                    </a:solidFill>
                  </a:rPr>
                  <a:t>等绘图建模工具，掌握</a:t>
                </a:r>
                <a:r>
                  <a:rPr lang="en-US" altLang="zh-CN" sz="1400" dirty="0">
                    <a:solidFill>
                      <a:prstClr val="white"/>
                    </a:solidFill>
                  </a:rPr>
                  <a:t>c</a:t>
                </a:r>
                <a:r>
                  <a:rPr lang="zh-CN" altLang="en-US" sz="1400" dirty="0">
                    <a:solidFill>
                      <a:prstClr val="white"/>
                    </a:solidFill>
                  </a:rPr>
                  <a:t>，</a:t>
                </a:r>
                <a:r>
                  <a:rPr lang="en-US" altLang="zh-CN" sz="1400" dirty="0" err="1">
                    <a:solidFill>
                      <a:prstClr val="white"/>
                    </a:solidFill>
                  </a:rPr>
                  <a:t>c++</a:t>
                </a:r>
                <a:r>
                  <a:rPr lang="zh-CN" altLang="en-US" sz="1400" dirty="0">
                    <a:solidFill>
                      <a:prstClr val="white"/>
                    </a:solidFill>
                  </a:rPr>
                  <a:t>编程语言，会</a:t>
                </a:r>
                <a:r>
                  <a:rPr lang="en-US" altLang="zh-CN" sz="1400" dirty="0">
                    <a:solidFill>
                      <a:prstClr val="white"/>
                    </a:solidFill>
                  </a:rPr>
                  <a:t>ROS</a:t>
                </a:r>
                <a:r>
                  <a:rPr lang="zh-CN" altLang="en-US" sz="1400" dirty="0">
                    <a:solidFill>
                      <a:prstClr val="white"/>
                    </a:solidFill>
                  </a:rPr>
                  <a:t>操作系统基本操作，可灵活运用</a:t>
                </a:r>
                <a:r>
                  <a:rPr lang="en-US" altLang="zh-CN" sz="1400" dirty="0">
                    <a:solidFill>
                      <a:prstClr val="white"/>
                    </a:solidFill>
                  </a:rPr>
                  <a:t>Arduino</a:t>
                </a:r>
                <a:r>
                  <a:rPr lang="zh-CN" altLang="en-US" sz="1400" dirty="0">
                    <a:solidFill>
                      <a:prstClr val="white"/>
                    </a:solidFill>
                  </a:rPr>
                  <a:t>处理问题，学习了</a:t>
                </a:r>
                <a:r>
                  <a:rPr lang="en-US" altLang="zh-CN" sz="1400" dirty="0" err="1">
                    <a:solidFill>
                      <a:prstClr val="white"/>
                    </a:solidFill>
                  </a:rPr>
                  <a:t>pcl</a:t>
                </a:r>
                <a:r>
                  <a:rPr lang="zh-CN" altLang="en-US" sz="1400" dirty="0">
                    <a:solidFill>
                      <a:prstClr val="white"/>
                    </a:solidFill>
                  </a:rPr>
                  <a:t>（三维点云库）基础以及</a:t>
                </a:r>
                <a:r>
                  <a:rPr lang="en-US" altLang="zh-CN" sz="1400" dirty="0">
                    <a:solidFill>
                      <a:prstClr val="white"/>
                    </a:solidFill>
                  </a:rPr>
                  <a:t>MATLAB</a:t>
                </a:r>
                <a:r>
                  <a:rPr lang="zh-CN" altLang="en-US" sz="1400" dirty="0">
                    <a:solidFill>
                      <a:prstClr val="white"/>
                    </a:solidFill>
                  </a:rPr>
                  <a:t>基础。思想与众不同，见解独到，相信通过自己的智慧和努力可以为团队做出贡献。</a:t>
                </a:r>
                <a:endParaRPr lang="ru-RU" altLang="zh-CN" sz="1400" dirty="0">
                  <a:solidFill>
                    <a:prstClr val="white"/>
                  </a:solidFill>
                </a:endParaRPr>
              </a:p>
            </p:txBody>
          </p:sp>
          <p:cxnSp>
            <p:nvCxnSpPr>
              <p:cNvPr id="146" name="直接连接符 145"/>
              <p:cNvCxnSpPr/>
              <p:nvPr/>
            </p:nvCxnSpPr>
            <p:spPr>
              <a:xfrm>
                <a:off x="5652120" y="2914802"/>
                <a:ext cx="712254"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6" name="组合 115"/>
          <p:cNvGrpSpPr/>
          <p:nvPr/>
        </p:nvGrpSpPr>
        <p:grpSpPr>
          <a:xfrm>
            <a:off x="3775322" y="1548430"/>
            <a:ext cx="7040504" cy="4405022"/>
            <a:chOff x="4028542" y="1375687"/>
            <a:chExt cx="7040504" cy="4405022"/>
          </a:xfrm>
        </p:grpSpPr>
        <p:sp>
          <p:nvSpPr>
            <p:cNvPr id="117" name="圆角矩形 116"/>
            <p:cNvSpPr/>
            <p:nvPr/>
          </p:nvSpPr>
          <p:spPr>
            <a:xfrm>
              <a:off x="4028542" y="1375687"/>
              <a:ext cx="7040504" cy="4405022"/>
            </a:xfrm>
            <a:prstGeom prst="roundRect">
              <a:avLst/>
            </a:prstGeom>
            <a:gradFill>
              <a:gsLst>
                <a:gs pos="18000">
                  <a:srgbClr val="FF0000"/>
                </a:gs>
                <a:gs pos="83000">
                  <a:srgbClr val="FFFF00"/>
                </a:gs>
              </a:gsLst>
              <a:lin ang="8400000" scaled="0"/>
            </a:gradFill>
            <a:ln>
              <a:noFill/>
            </a:ln>
            <a:effectLst>
              <a:outerShdw blurRad="495300" dist="38100" dir="5400000" sx="90000" sy="-19000"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cs typeface="+mn-ea"/>
                <a:sym typeface="+mn-lt"/>
              </a:endParaRPr>
            </a:p>
          </p:txBody>
        </p:sp>
        <p:grpSp>
          <p:nvGrpSpPr>
            <p:cNvPr id="118" name="组合 117"/>
            <p:cNvGrpSpPr/>
            <p:nvPr/>
          </p:nvGrpSpPr>
          <p:grpSpPr>
            <a:xfrm>
              <a:off x="5310398" y="1971932"/>
              <a:ext cx="4342975" cy="2335067"/>
              <a:chOff x="5545311" y="2116940"/>
              <a:chExt cx="3257231" cy="1751299"/>
            </a:xfrm>
          </p:grpSpPr>
          <p:sp>
            <p:nvSpPr>
              <p:cNvPr id="119" name="TextBox 9"/>
              <p:cNvSpPr txBox="1"/>
              <p:nvPr/>
            </p:nvSpPr>
            <p:spPr>
              <a:xfrm>
                <a:off x="5545311" y="2116940"/>
                <a:ext cx="1128493" cy="471914"/>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prstClr val="white"/>
                    </a:solidFill>
                    <a:latin typeface="华文行楷" panose="02010800040101010101" pitchFamily="2" charset="-122"/>
                    <a:ea typeface="华文行楷" panose="02010800040101010101" pitchFamily="2" charset="-122"/>
                  </a:rPr>
                  <a:t>赵培旭</a:t>
                </a:r>
                <a:endParaRPr kumimoji="0" lang="en-US" sz="32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endParaRPr>
              </a:p>
            </p:txBody>
          </p:sp>
          <p:sp>
            <p:nvSpPr>
              <p:cNvPr id="120" name="TextBox 10"/>
              <p:cNvSpPr txBox="1"/>
              <p:nvPr/>
            </p:nvSpPr>
            <p:spPr>
              <a:xfrm>
                <a:off x="5545311" y="2559195"/>
                <a:ext cx="512940" cy="287249"/>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rPr>
                  <a:t>组员</a:t>
                </a:r>
                <a:endParaRPr kumimoji="0" 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endParaRPr>
              </a:p>
            </p:txBody>
          </p:sp>
          <p:sp>
            <p:nvSpPr>
              <p:cNvPr id="121" name="TextBox 2"/>
              <p:cNvSpPr txBox="1"/>
              <p:nvPr/>
            </p:nvSpPr>
            <p:spPr>
              <a:xfrm>
                <a:off x="5545311" y="2991076"/>
                <a:ext cx="3257231" cy="877163"/>
              </a:xfrm>
              <a:prstGeom prst="rect">
                <a:avLst/>
              </a:prstGeom>
              <a:noFill/>
            </p:spPr>
            <p:txBody>
              <a:bodyPr wrap="square" rtlCol="0">
                <a:spAutoFit/>
              </a:bodyPr>
              <a:lstStyle/>
              <a:p>
                <a:pPr lvl="0" algn="just">
                  <a:defRPr/>
                </a:pPr>
                <a:r>
                  <a:rPr lang="zh-CN" altLang="en-US" sz="1400" dirty="0">
                    <a:solidFill>
                      <a:prstClr val="white"/>
                    </a:solidFill>
                  </a:rPr>
                  <a:t>数学建模省一等奖，能熟练使用</a:t>
                </a:r>
                <a:r>
                  <a:rPr lang="en-US" altLang="zh-CN" sz="1400" dirty="0" err="1">
                    <a:solidFill>
                      <a:prstClr val="white"/>
                    </a:solidFill>
                  </a:rPr>
                  <a:t>matlab</a:t>
                </a:r>
                <a:r>
                  <a:rPr lang="zh-CN" altLang="en-US" sz="1400" dirty="0">
                    <a:solidFill>
                      <a:prstClr val="white"/>
                    </a:solidFill>
                  </a:rPr>
                  <a:t>和</a:t>
                </a:r>
                <a:r>
                  <a:rPr lang="en-US" altLang="zh-CN" sz="1400" dirty="0">
                    <a:solidFill>
                      <a:prstClr val="white"/>
                    </a:solidFill>
                  </a:rPr>
                  <a:t>lingo</a:t>
                </a:r>
                <a:r>
                  <a:rPr lang="zh-CN" altLang="en-US" sz="1400" dirty="0">
                    <a:solidFill>
                      <a:prstClr val="white"/>
                    </a:solidFill>
                  </a:rPr>
                  <a:t>建立数学模型以分析解决实际问题。掌握</a:t>
                </a:r>
                <a:r>
                  <a:rPr lang="en-US" altLang="zh-CN" sz="1400" dirty="0">
                    <a:solidFill>
                      <a:prstClr val="white"/>
                    </a:solidFill>
                  </a:rPr>
                  <a:t>c</a:t>
                </a:r>
                <a:r>
                  <a:rPr lang="zh-CN" altLang="en-US" sz="1400" dirty="0">
                    <a:solidFill>
                      <a:prstClr val="white"/>
                    </a:solidFill>
                  </a:rPr>
                  <a:t>和</a:t>
                </a:r>
                <a:r>
                  <a:rPr lang="en-US" altLang="zh-CN" sz="1400" dirty="0" err="1">
                    <a:solidFill>
                      <a:prstClr val="white"/>
                    </a:solidFill>
                  </a:rPr>
                  <a:t>c++</a:t>
                </a:r>
                <a:r>
                  <a:rPr lang="zh-CN" altLang="en-US" sz="1400" dirty="0">
                    <a:solidFill>
                      <a:prstClr val="white"/>
                    </a:solidFill>
                  </a:rPr>
                  <a:t>两门编程语言，能够使用</a:t>
                </a:r>
                <a:r>
                  <a:rPr lang="en-US" altLang="zh-CN" sz="1400" dirty="0" err="1">
                    <a:solidFill>
                      <a:prstClr val="white"/>
                    </a:solidFill>
                  </a:rPr>
                  <a:t>ros</a:t>
                </a:r>
                <a:r>
                  <a:rPr lang="zh-CN" altLang="en-US" sz="1400" dirty="0">
                    <a:solidFill>
                      <a:prstClr val="white"/>
                    </a:solidFill>
                  </a:rPr>
                  <a:t>系统创建小程序以及进行简单的</a:t>
                </a:r>
                <a:r>
                  <a:rPr lang="en-US" altLang="zh-CN" sz="1400" dirty="0">
                    <a:solidFill>
                      <a:prstClr val="white"/>
                    </a:solidFill>
                  </a:rPr>
                  <a:t>gazebo</a:t>
                </a:r>
                <a:r>
                  <a:rPr lang="zh-CN" altLang="en-US" sz="1400" dirty="0">
                    <a:solidFill>
                      <a:prstClr val="white"/>
                    </a:solidFill>
                  </a:rPr>
                  <a:t>动力学仿真。初步了解</a:t>
                </a:r>
                <a:r>
                  <a:rPr lang="en-US" altLang="zh-CN" sz="1400" dirty="0" err="1">
                    <a:solidFill>
                      <a:prstClr val="white"/>
                    </a:solidFill>
                  </a:rPr>
                  <a:t>adams</a:t>
                </a:r>
                <a:r>
                  <a:rPr lang="zh-CN" altLang="en-US" sz="1400" dirty="0">
                    <a:solidFill>
                      <a:prstClr val="white"/>
                    </a:solidFill>
                  </a:rPr>
                  <a:t>多体动力学仿真。爱钻研，喜欢深究原理。</a:t>
                </a:r>
              </a:p>
            </p:txBody>
          </p:sp>
          <p:cxnSp>
            <p:nvCxnSpPr>
              <p:cNvPr id="122" name="直接连接符 121"/>
              <p:cNvCxnSpPr/>
              <p:nvPr/>
            </p:nvCxnSpPr>
            <p:spPr>
              <a:xfrm>
                <a:off x="5652120" y="2914802"/>
                <a:ext cx="712254"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08" name="组合 107"/>
          <p:cNvGrpSpPr/>
          <p:nvPr/>
        </p:nvGrpSpPr>
        <p:grpSpPr>
          <a:xfrm>
            <a:off x="3797357" y="1548430"/>
            <a:ext cx="7040504" cy="4405022"/>
            <a:chOff x="4028542" y="1375687"/>
            <a:chExt cx="7040504" cy="4405022"/>
          </a:xfrm>
        </p:grpSpPr>
        <p:sp>
          <p:nvSpPr>
            <p:cNvPr id="109" name="圆角矩形 108"/>
            <p:cNvSpPr/>
            <p:nvPr/>
          </p:nvSpPr>
          <p:spPr>
            <a:xfrm>
              <a:off x="4028542" y="1375687"/>
              <a:ext cx="7040504" cy="4405022"/>
            </a:xfrm>
            <a:prstGeom prst="roundRect">
              <a:avLst/>
            </a:prstGeom>
            <a:gradFill>
              <a:gsLst>
                <a:gs pos="18000">
                  <a:srgbClr val="FF0000"/>
                </a:gs>
                <a:gs pos="83000">
                  <a:srgbClr val="FFFF00"/>
                </a:gs>
              </a:gsLst>
              <a:lin ang="8400000" scaled="0"/>
            </a:gradFill>
            <a:ln>
              <a:noFill/>
            </a:ln>
            <a:effectLst>
              <a:outerShdw blurRad="495300" dist="38100" dir="5400000" sx="90000" sy="-19000"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cs typeface="+mn-ea"/>
                <a:sym typeface="+mn-lt"/>
              </a:endParaRPr>
            </a:p>
          </p:txBody>
        </p:sp>
        <p:grpSp>
          <p:nvGrpSpPr>
            <p:cNvPr id="110" name="组合 109"/>
            <p:cNvGrpSpPr/>
            <p:nvPr/>
          </p:nvGrpSpPr>
          <p:grpSpPr>
            <a:xfrm>
              <a:off x="5310398" y="1971932"/>
              <a:ext cx="4342975" cy="2335067"/>
              <a:chOff x="5545311" y="2116940"/>
              <a:chExt cx="3257231" cy="1751299"/>
            </a:xfrm>
          </p:grpSpPr>
          <p:sp>
            <p:nvSpPr>
              <p:cNvPr id="111" name="TextBox 9"/>
              <p:cNvSpPr txBox="1"/>
              <p:nvPr/>
            </p:nvSpPr>
            <p:spPr>
              <a:xfrm>
                <a:off x="5545311" y="2116940"/>
                <a:ext cx="1128493" cy="471914"/>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prstClr val="white"/>
                    </a:solidFill>
                    <a:latin typeface="华文行楷" panose="02010800040101010101" pitchFamily="2" charset="-122"/>
                    <a:ea typeface="华文行楷" panose="02010800040101010101" pitchFamily="2" charset="-122"/>
                  </a:rPr>
                  <a:t>赖宣淇</a:t>
                </a:r>
                <a:endParaRPr kumimoji="0" lang="en-US" sz="32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endParaRPr>
              </a:p>
            </p:txBody>
          </p:sp>
          <p:sp>
            <p:nvSpPr>
              <p:cNvPr id="112" name="TextBox 10"/>
              <p:cNvSpPr txBox="1"/>
              <p:nvPr/>
            </p:nvSpPr>
            <p:spPr>
              <a:xfrm>
                <a:off x="5545311" y="2559195"/>
                <a:ext cx="512940" cy="287249"/>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rPr>
                  <a:t>组员</a:t>
                </a:r>
                <a:endParaRPr kumimoji="0" 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endParaRPr>
              </a:p>
            </p:txBody>
          </p:sp>
          <p:sp>
            <p:nvSpPr>
              <p:cNvPr id="113" name="TextBox 2"/>
              <p:cNvSpPr txBox="1"/>
              <p:nvPr/>
            </p:nvSpPr>
            <p:spPr>
              <a:xfrm>
                <a:off x="5545311" y="2991076"/>
                <a:ext cx="3257231" cy="877163"/>
              </a:xfrm>
              <a:prstGeom prst="rect">
                <a:avLst/>
              </a:prstGeom>
              <a:noFill/>
            </p:spPr>
            <p:txBody>
              <a:bodyPr wrap="square" rtlCol="0">
                <a:spAutoFit/>
              </a:bodyPr>
              <a:lstStyle/>
              <a:p>
                <a:r>
                  <a:rPr lang="zh-CN" altLang="en-US" sz="1400" dirty="0">
                    <a:solidFill>
                      <a:schemeClr val="bg1"/>
                    </a:solidFill>
                  </a:rPr>
                  <a:t>得过三等奖学金。掌握</a:t>
                </a:r>
                <a:r>
                  <a:rPr lang="en-US" altLang="zh-CN" sz="1400" dirty="0">
                    <a:solidFill>
                      <a:schemeClr val="bg1"/>
                    </a:solidFill>
                  </a:rPr>
                  <a:t>c</a:t>
                </a:r>
                <a:r>
                  <a:rPr lang="zh-CN" altLang="en-US" sz="1400" dirty="0">
                    <a:solidFill>
                      <a:schemeClr val="bg1"/>
                    </a:solidFill>
                  </a:rPr>
                  <a:t>编程语言以及</a:t>
                </a:r>
                <a:r>
                  <a:rPr lang="en-US" altLang="zh-CN" sz="1400" dirty="0" err="1">
                    <a:solidFill>
                      <a:schemeClr val="bg1"/>
                    </a:solidFill>
                  </a:rPr>
                  <a:t>linux</a:t>
                </a:r>
                <a:r>
                  <a:rPr lang="zh-CN" altLang="en-US" sz="1400" dirty="0">
                    <a:solidFill>
                      <a:schemeClr val="bg1"/>
                    </a:solidFill>
                  </a:rPr>
                  <a:t>操作系统的文件配置和</a:t>
                </a:r>
                <a:r>
                  <a:rPr lang="en-US" altLang="zh-CN" sz="1400" dirty="0">
                    <a:solidFill>
                      <a:schemeClr val="bg1"/>
                    </a:solidFill>
                  </a:rPr>
                  <a:t>ROS</a:t>
                </a:r>
                <a:r>
                  <a:rPr lang="zh-CN" altLang="en-US" sz="1400" dirty="0">
                    <a:solidFill>
                      <a:schemeClr val="bg1"/>
                    </a:solidFill>
                  </a:rPr>
                  <a:t>机器人操作系统的基本操作，学习过</a:t>
                </a:r>
                <a:r>
                  <a:rPr lang="en-US" altLang="zh-CN" sz="1400" dirty="0" err="1">
                    <a:solidFill>
                      <a:schemeClr val="bg1"/>
                    </a:solidFill>
                  </a:rPr>
                  <a:t>arduino</a:t>
                </a:r>
                <a:r>
                  <a:rPr lang="zh-CN" altLang="en-US" sz="1400" dirty="0">
                    <a:solidFill>
                      <a:schemeClr val="bg1"/>
                    </a:solidFill>
                  </a:rPr>
                  <a:t>与</a:t>
                </a:r>
                <a:r>
                  <a:rPr lang="en-US" altLang="zh-CN" sz="1400" dirty="0" err="1">
                    <a:solidFill>
                      <a:schemeClr val="bg1"/>
                    </a:solidFill>
                  </a:rPr>
                  <a:t>ros</a:t>
                </a:r>
                <a:r>
                  <a:rPr lang="zh-CN" altLang="en-US" sz="1400" dirty="0">
                    <a:solidFill>
                      <a:schemeClr val="bg1"/>
                    </a:solidFill>
                  </a:rPr>
                  <a:t>的连接的知识。对待问题认真，工作努力，认真负责。</a:t>
                </a:r>
                <a:br>
                  <a:rPr lang="zh-CN" altLang="en-US" sz="1400" dirty="0">
                    <a:solidFill>
                      <a:schemeClr val="bg1"/>
                    </a:solidFill>
                  </a:rPr>
                </a:br>
                <a:endParaRPr lang="zh-CN" altLang="en-US" sz="1400" dirty="0">
                  <a:solidFill>
                    <a:schemeClr val="bg1"/>
                  </a:solidFill>
                </a:endParaRPr>
              </a:p>
            </p:txBody>
          </p:sp>
          <p:cxnSp>
            <p:nvCxnSpPr>
              <p:cNvPr id="114" name="直接连接符 113"/>
              <p:cNvCxnSpPr/>
              <p:nvPr/>
            </p:nvCxnSpPr>
            <p:spPr>
              <a:xfrm>
                <a:off x="5652120" y="2914802"/>
                <a:ext cx="712254"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01" name="组合 100"/>
          <p:cNvGrpSpPr/>
          <p:nvPr/>
        </p:nvGrpSpPr>
        <p:grpSpPr>
          <a:xfrm>
            <a:off x="3774935" y="1547960"/>
            <a:ext cx="7040504" cy="4405022"/>
            <a:chOff x="4028542" y="1375687"/>
            <a:chExt cx="7040504" cy="4405022"/>
          </a:xfrm>
        </p:grpSpPr>
        <p:sp>
          <p:nvSpPr>
            <p:cNvPr id="102" name="圆角矩形 101"/>
            <p:cNvSpPr/>
            <p:nvPr/>
          </p:nvSpPr>
          <p:spPr>
            <a:xfrm>
              <a:off x="4028542" y="1375687"/>
              <a:ext cx="7040504" cy="4405022"/>
            </a:xfrm>
            <a:prstGeom prst="roundRect">
              <a:avLst/>
            </a:prstGeom>
            <a:gradFill>
              <a:gsLst>
                <a:gs pos="18000">
                  <a:srgbClr val="FF0000"/>
                </a:gs>
                <a:gs pos="83000">
                  <a:srgbClr val="FFFF00"/>
                </a:gs>
              </a:gsLst>
              <a:lin ang="8400000" scaled="0"/>
            </a:gradFill>
            <a:ln>
              <a:noFill/>
            </a:ln>
            <a:effectLst>
              <a:outerShdw blurRad="495300" dist="38100" dir="5400000" sx="90000" sy="-19000"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cs typeface="+mn-ea"/>
                <a:sym typeface="+mn-lt"/>
              </a:endParaRPr>
            </a:p>
          </p:txBody>
        </p:sp>
        <p:grpSp>
          <p:nvGrpSpPr>
            <p:cNvPr id="103" name="组合 102"/>
            <p:cNvGrpSpPr/>
            <p:nvPr/>
          </p:nvGrpSpPr>
          <p:grpSpPr>
            <a:xfrm>
              <a:off x="5310398" y="1971932"/>
              <a:ext cx="4342975" cy="3196841"/>
              <a:chOff x="5545311" y="2116940"/>
              <a:chExt cx="3257231" cy="2397629"/>
            </a:xfrm>
          </p:grpSpPr>
          <p:sp>
            <p:nvSpPr>
              <p:cNvPr id="104" name="TextBox 9"/>
              <p:cNvSpPr txBox="1"/>
              <p:nvPr/>
            </p:nvSpPr>
            <p:spPr>
              <a:xfrm>
                <a:off x="5545311" y="2116940"/>
                <a:ext cx="1128493" cy="471914"/>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prstClr val="white"/>
                    </a:solidFill>
                    <a:latin typeface="华文行楷" panose="02010800040101010101" pitchFamily="2" charset="-122"/>
                    <a:ea typeface="华文行楷" panose="02010800040101010101" pitchFamily="2" charset="-122"/>
                  </a:rPr>
                  <a:t>蒋泽明</a:t>
                </a:r>
                <a:endParaRPr kumimoji="0" lang="en-US" sz="32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endParaRPr>
              </a:p>
            </p:txBody>
          </p:sp>
          <p:sp>
            <p:nvSpPr>
              <p:cNvPr id="105" name="TextBox 10"/>
              <p:cNvSpPr txBox="1"/>
              <p:nvPr/>
            </p:nvSpPr>
            <p:spPr>
              <a:xfrm>
                <a:off x="5545311" y="2559195"/>
                <a:ext cx="512940" cy="287249"/>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rPr>
                  <a:t>组员</a:t>
                </a:r>
                <a:endParaRPr kumimoji="0" 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endParaRPr>
              </a:p>
            </p:txBody>
          </p:sp>
          <p:sp>
            <p:nvSpPr>
              <p:cNvPr id="106" name="TextBox 2"/>
              <p:cNvSpPr txBox="1"/>
              <p:nvPr/>
            </p:nvSpPr>
            <p:spPr>
              <a:xfrm>
                <a:off x="5545311" y="2991076"/>
                <a:ext cx="3257231" cy="1523493"/>
              </a:xfrm>
              <a:prstGeom prst="rect">
                <a:avLst/>
              </a:prstGeom>
              <a:noFill/>
            </p:spPr>
            <p:txBody>
              <a:bodyPr wrap="square" rtlCol="0">
                <a:spAutoFit/>
              </a:bodyPr>
              <a:lstStyle/>
              <a:p>
                <a:r>
                  <a:rPr lang="zh-CN" altLang="en-US" sz="1400" dirty="0">
                    <a:solidFill>
                      <a:schemeClr val="bg1"/>
                    </a:solidFill>
                  </a:rPr>
                  <a:t>单项奖学金，汽车工程学院优秀学生干部。在计算机语言方面掌握</a:t>
                </a:r>
                <a:r>
                  <a:rPr lang="en-US" altLang="zh-CN" sz="1400" dirty="0">
                    <a:solidFill>
                      <a:schemeClr val="bg1"/>
                    </a:solidFill>
                  </a:rPr>
                  <a:t>c</a:t>
                </a:r>
                <a:r>
                  <a:rPr lang="zh-CN" altLang="en-US" sz="1400" dirty="0">
                    <a:solidFill>
                      <a:schemeClr val="bg1"/>
                    </a:solidFill>
                  </a:rPr>
                  <a:t>、</a:t>
                </a:r>
                <a:r>
                  <a:rPr lang="en-US" altLang="zh-CN" sz="1400" dirty="0" err="1">
                    <a:solidFill>
                      <a:schemeClr val="bg1"/>
                    </a:solidFill>
                  </a:rPr>
                  <a:t>c++</a:t>
                </a:r>
                <a:r>
                  <a:rPr lang="zh-CN" altLang="en-US" sz="1400" dirty="0">
                    <a:solidFill>
                      <a:schemeClr val="bg1"/>
                    </a:solidFill>
                  </a:rPr>
                  <a:t>、</a:t>
                </a:r>
                <a:r>
                  <a:rPr lang="en-US" altLang="zh-CN" sz="1400" dirty="0">
                    <a:solidFill>
                      <a:schemeClr val="bg1"/>
                    </a:solidFill>
                  </a:rPr>
                  <a:t>python</a:t>
                </a:r>
                <a:r>
                  <a:rPr lang="zh-CN" altLang="en-US" sz="1400" dirty="0">
                    <a:solidFill>
                      <a:schemeClr val="bg1"/>
                    </a:solidFill>
                  </a:rPr>
                  <a:t>、</a:t>
                </a:r>
                <a:r>
                  <a:rPr lang="en-US" altLang="zh-CN" sz="1400" dirty="0">
                    <a:solidFill>
                      <a:schemeClr val="bg1"/>
                    </a:solidFill>
                  </a:rPr>
                  <a:t>xml</a:t>
                </a:r>
                <a:r>
                  <a:rPr lang="zh-CN" altLang="en-US" sz="1400" dirty="0">
                    <a:solidFill>
                      <a:schemeClr val="bg1"/>
                    </a:solidFill>
                  </a:rPr>
                  <a:t>等语言。初步掌握</a:t>
                </a:r>
                <a:r>
                  <a:rPr lang="en-US" altLang="zh-CN" sz="1400" dirty="0" err="1">
                    <a:solidFill>
                      <a:schemeClr val="bg1"/>
                    </a:solidFill>
                  </a:rPr>
                  <a:t>linux</a:t>
                </a:r>
                <a:r>
                  <a:rPr lang="zh-CN" altLang="en-US" sz="1400" dirty="0">
                    <a:solidFill>
                      <a:schemeClr val="bg1"/>
                    </a:solidFill>
                  </a:rPr>
                  <a:t>操作系统的文件配置。对</a:t>
                </a:r>
                <a:r>
                  <a:rPr lang="en-US" altLang="zh-CN" sz="1400" dirty="0" err="1">
                    <a:solidFill>
                      <a:schemeClr val="bg1"/>
                    </a:solidFill>
                  </a:rPr>
                  <a:t>matlab</a:t>
                </a:r>
                <a:r>
                  <a:rPr lang="zh-CN" altLang="en-US" sz="1400" dirty="0">
                    <a:solidFill>
                      <a:schemeClr val="bg1"/>
                    </a:solidFill>
                  </a:rPr>
                  <a:t>、神经网络算法也有所了解，并系统学习过</a:t>
                </a:r>
                <a:r>
                  <a:rPr lang="en-US" altLang="zh-CN" sz="1400" dirty="0">
                    <a:solidFill>
                      <a:schemeClr val="bg1"/>
                    </a:solidFill>
                  </a:rPr>
                  <a:t>CAD</a:t>
                </a:r>
                <a:r>
                  <a:rPr lang="zh-CN" altLang="en-US" sz="1400" dirty="0">
                    <a:solidFill>
                      <a:schemeClr val="bg1"/>
                    </a:solidFill>
                  </a:rPr>
                  <a:t>、</a:t>
                </a:r>
                <a:r>
                  <a:rPr lang="en-US" altLang="zh-CN" sz="1400" dirty="0">
                    <a:solidFill>
                      <a:schemeClr val="bg1"/>
                    </a:solidFill>
                  </a:rPr>
                  <a:t>CATIA</a:t>
                </a:r>
                <a:r>
                  <a:rPr lang="zh-CN" altLang="en-US" sz="1400" dirty="0">
                    <a:solidFill>
                      <a:schemeClr val="bg1"/>
                    </a:solidFill>
                  </a:rPr>
                  <a:t>等绘图建模软件。掌握</a:t>
                </a:r>
                <a:r>
                  <a:rPr lang="en-US" altLang="zh-CN" sz="1400" dirty="0">
                    <a:solidFill>
                      <a:schemeClr val="bg1"/>
                    </a:solidFill>
                  </a:rPr>
                  <a:t>ROS</a:t>
                </a:r>
                <a:r>
                  <a:rPr lang="zh-CN" altLang="en-US" sz="1400" dirty="0">
                    <a:solidFill>
                      <a:schemeClr val="bg1"/>
                    </a:solidFill>
                  </a:rPr>
                  <a:t>机器人操作系统的基本操作，对</a:t>
                </a:r>
                <a:r>
                  <a:rPr lang="en-US" altLang="zh-CN" sz="1400" dirty="0">
                    <a:solidFill>
                      <a:schemeClr val="bg1"/>
                    </a:solidFill>
                  </a:rPr>
                  <a:t>gazebo</a:t>
                </a:r>
                <a:r>
                  <a:rPr lang="zh-CN" altLang="en-US" sz="1400" dirty="0">
                    <a:solidFill>
                      <a:schemeClr val="bg1"/>
                    </a:solidFill>
                  </a:rPr>
                  <a:t>、</a:t>
                </a:r>
                <a:r>
                  <a:rPr lang="en-US" altLang="zh-CN" sz="1400" dirty="0" err="1">
                    <a:solidFill>
                      <a:schemeClr val="bg1"/>
                    </a:solidFill>
                  </a:rPr>
                  <a:t>moveit</a:t>
                </a:r>
                <a:r>
                  <a:rPr lang="zh-CN" altLang="en-US" sz="1400" dirty="0">
                    <a:solidFill>
                      <a:schemeClr val="bg1"/>
                    </a:solidFill>
                  </a:rPr>
                  <a:t>、</a:t>
                </a:r>
                <a:r>
                  <a:rPr lang="en-US" altLang="zh-CN" sz="1400" dirty="0" err="1">
                    <a:solidFill>
                      <a:schemeClr val="bg1"/>
                    </a:solidFill>
                  </a:rPr>
                  <a:t>rviz</a:t>
                </a:r>
                <a:r>
                  <a:rPr lang="zh-CN" altLang="en-US" sz="1400" dirty="0">
                    <a:solidFill>
                      <a:schemeClr val="bg1"/>
                    </a:solidFill>
                  </a:rPr>
                  <a:t>等建模分析工具都有较深入的学习。有较强的组织和执行能力，有钻研精神，对待自己感兴趣的问题常废寝忘食。</a:t>
                </a:r>
                <a:br>
                  <a:rPr lang="zh-CN" altLang="en-US" sz="1400" dirty="0">
                    <a:solidFill>
                      <a:schemeClr val="bg1"/>
                    </a:solidFill>
                  </a:rPr>
                </a:br>
                <a:endParaRPr lang="zh-CN" altLang="en-US" sz="1400" dirty="0">
                  <a:solidFill>
                    <a:schemeClr val="bg1"/>
                  </a:solidFill>
                </a:endParaRPr>
              </a:p>
            </p:txBody>
          </p:sp>
          <p:cxnSp>
            <p:nvCxnSpPr>
              <p:cNvPr id="107" name="直接连接符 106"/>
              <p:cNvCxnSpPr/>
              <p:nvPr/>
            </p:nvCxnSpPr>
            <p:spPr>
              <a:xfrm>
                <a:off x="5652120" y="2914802"/>
                <a:ext cx="712254"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3" name="组合 12"/>
          <p:cNvGrpSpPr/>
          <p:nvPr/>
        </p:nvGrpSpPr>
        <p:grpSpPr>
          <a:xfrm>
            <a:off x="3775074" y="1548130"/>
            <a:ext cx="7040504" cy="4405022"/>
            <a:chOff x="4028542" y="1375687"/>
            <a:chExt cx="7040504" cy="4405022"/>
          </a:xfrm>
        </p:grpSpPr>
        <p:sp>
          <p:nvSpPr>
            <p:cNvPr id="10" name="圆角矩形 9"/>
            <p:cNvSpPr/>
            <p:nvPr/>
          </p:nvSpPr>
          <p:spPr>
            <a:xfrm>
              <a:off x="4028542" y="1375687"/>
              <a:ext cx="7040504" cy="4405022"/>
            </a:xfrm>
            <a:prstGeom prst="roundRect">
              <a:avLst/>
            </a:prstGeom>
            <a:gradFill>
              <a:gsLst>
                <a:gs pos="18000">
                  <a:srgbClr val="FF0000"/>
                </a:gs>
                <a:gs pos="83000">
                  <a:srgbClr val="FFFF00"/>
                </a:gs>
              </a:gsLst>
              <a:lin ang="8400000" scaled="0"/>
            </a:gradFill>
            <a:ln>
              <a:noFill/>
            </a:ln>
            <a:effectLst>
              <a:outerShdw blurRad="495300" dist="38100" dir="5400000" sx="90000" sy="-19000"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cs typeface="+mn-ea"/>
                <a:sym typeface="+mn-lt"/>
              </a:endParaRPr>
            </a:p>
          </p:txBody>
        </p:sp>
        <p:grpSp>
          <p:nvGrpSpPr>
            <p:cNvPr id="96" name="组合 95"/>
            <p:cNvGrpSpPr/>
            <p:nvPr/>
          </p:nvGrpSpPr>
          <p:grpSpPr>
            <a:xfrm>
              <a:off x="5310398" y="1971932"/>
              <a:ext cx="4342975" cy="3063983"/>
              <a:chOff x="5545311" y="2116940"/>
              <a:chExt cx="3257231" cy="2297986"/>
            </a:xfrm>
          </p:grpSpPr>
          <p:sp>
            <p:nvSpPr>
              <p:cNvPr id="97" name="TextBox 9"/>
              <p:cNvSpPr txBox="1"/>
              <p:nvPr/>
            </p:nvSpPr>
            <p:spPr>
              <a:xfrm>
                <a:off x="5545311" y="2116940"/>
                <a:ext cx="1128494" cy="471914"/>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rPr>
                  <a:t>姜景文</a:t>
                </a:r>
                <a:endParaRPr kumimoji="0" lang="en-US" sz="32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endParaRPr>
              </a:p>
            </p:txBody>
          </p:sp>
          <p:sp>
            <p:nvSpPr>
              <p:cNvPr id="98" name="TextBox 10"/>
              <p:cNvSpPr txBox="1"/>
              <p:nvPr/>
            </p:nvSpPr>
            <p:spPr>
              <a:xfrm>
                <a:off x="5545311" y="2559195"/>
                <a:ext cx="512940" cy="287249"/>
              </a:xfrm>
              <a:prstGeom prst="rect">
                <a:avLst/>
              </a:prstGeom>
              <a:noFill/>
            </p:spPr>
            <p:txBody>
              <a:bodyPr wrap="none" lIns="135453" tIns="67727" rIns="135453" bIns="67727"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rPr>
                  <a:t>组长</a:t>
                </a:r>
                <a:endParaRPr kumimoji="0" lang="en-US" sz="1600" b="0" i="0" u="none" strike="noStrike" kern="1200" cap="none" spc="0" normalizeH="0" baseline="0" noProof="0" dirty="0">
                  <a:ln>
                    <a:noFill/>
                  </a:ln>
                  <a:solidFill>
                    <a:prstClr val="white"/>
                  </a:solidFill>
                  <a:effectLst/>
                  <a:uLnTx/>
                  <a:uFillTx/>
                  <a:latin typeface="隶书" panose="02010509060101010101" pitchFamily="49" charset="-122"/>
                  <a:ea typeface="隶书" panose="02010509060101010101" pitchFamily="49" charset="-122"/>
                </a:endParaRPr>
              </a:p>
            </p:txBody>
          </p:sp>
          <p:sp>
            <p:nvSpPr>
              <p:cNvPr id="99" name="TextBox 2"/>
              <p:cNvSpPr txBox="1"/>
              <p:nvPr/>
            </p:nvSpPr>
            <p:spPr>
              <a:xfrm>
                <a:off x="5545311" y="2991076"/>
                <a:ext cx="3257231" cy="1423850"/>
              </a:xfrm>
              <a:prstGeom prst="rect">
                <a:avLst/>
              </a:prstGeom>
              <a:noFill/>
            </p:spPr>
            <p:txBody>
              <a:bodyPr wrap="square" rtlCol="0">
                <a:spAutoFit/>
              </a:bodyPr>
              <a:lstStyle/>
              <a:p>
                <a:pPr lvl="0" algn="just">
                  <a:defRPr/>
                </a:pPr>
                <a:r>
                  <a:rPr lang="zh-CN" altLang="en-US" sz="1465" dirty="0">
                    <a:solidFill>
                      <a:prstClr val="white"/>
                    </a:solidFill>
                  </a:rPr>
                  <a:t>曾获得三等奖学金，数学建模国赛省级一等奖。他勤奋努力，做事严谨认真，掌握</a:t>
                </a:r>
                <a:r>
                  <a:rPr lang="en-US" altLang="zh-CN" sz="1465" dirty="0">
                    <a:solidFill>
                      <a:prstClr val="white"/>
                    </a:solidFill>
                  </a:rPr>
                  <a:t>c</a:t>
                </a:r>
                <a:r>
                  <a:rPr lang="zh-CN" altLang="en-US" sz="1465" dirty="0">
                    <a:solidFill>
                      <a:prstClr val="white"/>
                    </a:solidFill>
                  </a:rPr>
                  <a:t>，</a:t>
                </a:r>
                <a:r>
                  <a:rPr lang="en-US" altLang="zh-CN" sz="1465" dirty="0" err="1">
                    <a:solidFill>
                      <a:prstClr val="white"/>
                    </a:solidFill>
                  </a:rPr>
                  <a:t>c++</a:t>
                </a:r>
                <a:r>
                  <a:rPr lang="zh-CN" altLang="en-US" sz="1465" dirty="0">
                    <a:solidFill>
                      <a:prstClr val="white"/>
                    </a:solidFill>
                  </a:rPr>
                  <a:t>，</a:t>
                </a:r>
                <a:r>
                  <a:rPr lang="en-US" altLang="zh-CN" sz="1465" dirty="0">
                    <a:solidFill>
                      <a:prstClr val="white"/>
                    </a:solidFill>
                  </a:rPr>
                  <a:t>python</a:t>
                </a:r>
                <a:r>
                  <a:rPr lang="zh-CN" altLang="en-US" sz="1465" dirty="0">
                    <a:solidFill>
                      <a:prstClr val="white"/>
                    </a:solidFill>
                  </a:rPr>
                  <a:t>，</a:t>
                </a:r>
                <a:r>
                  <a:rPr lang="en-US" altLang="zh-CN" sz="1465" dirty="0">
                    <a:solidFill>
                      <a:prstClr val="white"/>
                    </a:solidFill>
                  </a:rPr>
                  <a:t>MATLAB</a:t>
                </a:r>
                <a:r>
                  <a:rPr lang="zh-CN" altLang="en-US" sz="1465" dirty="0">
                    <a:solidFill>
                      <a:prstClr val="white"/>
                    </a:solidFill>
                  </a:rPr>
                  <a:t>等编程语言以及</a:t>
                </a:r>
                <a:r>
                  <a:rPr lang="en-US" altLang="zh-CN" sz="1465" dirty="0" err="1">
                    <a:solidFill>
                      <a:prstClr val="white"/>
                    </a:solidFill>
                  </a:rPr>
                  <a:t>linux</a:t>
                </a:r>
                <a:r>
                  <a:rPr lang="zh-CN" altLang="en-US" sz="1465" dirty="0">
                    <a:solidFill>
                      <a:prstClr val="white"/>
                    </a:solidFill>
                  </a:rPr>
                  <a:t>操作系统的文件配置和</a:t>
                </a:r>
                <a:r>
                  <a:rPr lang="en-US" altLang="zh-CN" sz="1465" dirty="0">
                    <a:solidFill>
                      <a:prstClr val="white"/>
                    </a:solidFill>
                  </a:rPr>
                  <a:t>ROS</a:t>
                </a:r>
                <a:r>
                  <a:rPr lang="zh-CN" altLang="en-US" sz="1465" dirty="0">
                    <a:solidFill>
                      <a:prstClr val="white"/>
                    </a:solidFill>
                  </a:rPr>
                  <a:t>机器人操作系统的基本操作。在计算机视觉方面有比较深入的了解，学习了</a:t>
                </a:r>
                <a:r>
                  <a:rPr lang="en-US" altLang="zh-CN" sz="1465" dirty="0" err="1">
                    <a:solidFill>
                      <a:prstClr val="white"/>
                    </a:solidFill>
                  </a:rPr>
                  <a:t>OpenCV</a:t>
                </a:r>
                <a:r>
                  <a:rPr lang="zh-CN" altLang="en-US" sz="1465" dirty="0">
                    <a:solidFill>
                      <a:prstClr val="white"/>
                    </a:solidFill>
                  </a:rPr>
                  <a:t>（开源计算机视觉库 ），</a:t>
                </a:r>
                <a:r>
                  <a:rPr lang="en-US" altLang="zh-CN" sz="1465" dirty="0">
                    <a:solidFill>
                      <a:prstClr val="white"/>
                    </a:solidFill>
                  </a:rPr>
                  <a:t>PCL</a:t>
                </a:r>
                <a:r>
                  <a:rPr lang="zh-CN" altLang="en-US" sz="1465" dirty="0">
                    <a:solidFill>
                      <a:prstClr val="white"/>
                    </a:solidFill>
                  </a:rPr>
                  <a:t>（三维点云处理），</a:t>
                </a:r>
                <a:r>
                  <a:rPr lang="en-US" altLang="zh-CN" sz="1465" dirty="0">
                    <a:solidFill>
                      <a:prstClr val="white"/>
                    </a:solidFill>
                  </a:rPr>
                  <a:t>slam</a:t>
                </a:r>
                <a:r>
                  <a:rPr lang="zh-CN" altLang="en-US" sz="1465" dirty="0">
                    <a:solidFill>
                      <a:prstClr val="white"/>
                    </a:solidFill>
                  </a:rPr>
                  <a:t>（即时定位与地图构建 ）等知识。有出色的领导能力，是整个团队的核心。</a:t>
                </a:r>
                <a:endParaRPr kumimoji="0" lang="ru-RU" sz="14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0" name="直接连接符 99"/>
              <p:cNvCxnSpPr/>
              <p:nvPr/>
            </p:nvCxnSpPr>
            <p:spPr>
              <a:xfrm>
                <a:off x="5652120" y="2914802"/>
                <a:ext cx="712254" cy="0"/>
              </a:xfrm>
              <a:prstGeom prst="line">
                <a:avLst/>
              </a:prstGeom>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xmlns:p14="http://schemas.microsoft.com/office/powerpoint/2010/main">
    <mc:Choice Requires="p14">
      <p:transition spd="slow" p14:dur="1500" advTm="12100">
        <p:split orient="vert"/>
      </p:transition>
    </mc:Choice>
    <mc:Fallback xmlns="">
      <p:transition spd="slow" advTm="121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type="lt">
                                    <p:tmPct val="30000"/>
                                  </p:iterate>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strVal val="4*#ppt_w"/>
                                          </p:val>
                                        </p:tav>
                                        <p:tav tm="100000">
                                          <p:val>
                                            <p:strVal val="#ppt_w"/>
                                          </p:val>
                                        </p:tav>
                                      </p:tavLst>
                                    </p:anim>
                                    <p:anim calcmode="lin" valueType="num">
                                      <p:cBhvr>
                                        <p:cTn id="12" dur="500" fill="hold"/>
                                        <p:tgtEl>
                                          <p:spTgt spid="19"/>
                                        </p:tgtEl>
                                        <p:attrNameLst>
                                          <p:attrName>ppt_h</p:attrName>
                                        </p:attrNameLst>
                                      </p:cBhvr>
                                      <p:tavLst>
                                        <p:tav tm="0">
                                          <p:val>
                                            <p:strVal val="4*#ppt_h"/>
                                          </p:val>
                                        </p:tav>
                                        <p:tav tm="100000">
                                          <p:val>
                                            <p:strVal val="#ppt_h"/>
                                          </p:val>
                                        </p:tav>
                                      </p:tavLst>
                                    </p:anim>
                                  </p:childTnLst>
                                </p:cTn>
                              </p:par>
                              <p:par>
                                <p:cTn id="13" presetID="10" presetClass="entr" presetSubtype="0" fill="hold" grpId="1" nodeType="withEffect">
                                  <p:stCondLst>
                                    <p:cond delay="0"/>
                                  </p:stCondLst>
                                  <p:iterate type="lt">
                                    <p:tmPct val="30000"/>
                                  </p:iterate>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2" presetClass="entr" presetSubtype="8" decel="10000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1000" fill="hold"/>
                                        <p:tgtEl>
                                          <p:spTgt spid="21"/>
                                        </p:tgtEl>
                                        <p:attrNameLst>
                                          <p:attrName>ppt_x</p:attrName>
                                        </p:attrNameLst>
                                      </p:cBhvr>
                                      <p:tavLst>
                                        <p:tav tm="0">
                                          <p:val>
                                            <p:strVal val="0-#ppt_w/2"/>
                                          </p:val>
                                        </p:tav>
                                        <p:tav tm="100000">
                                          <p:val>
                                            <p:strVal val="#ppt_x"/>
                                          </p:val>
                                        </p:tav>
                                      </p:tavLst>
                                    </p:anim>
                                    <p:anim calcmode="lin" valueType="num">
                                      <p:cBhvr additive="base">
                                        <p:cTn id="19" dur="1000" fill="hold"/>
                                        <p:tgtEl>
                                          <p:spTgt spid="21"/>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4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anim calcmode="lin" valueType="num">
                                      <p:cBhvr>
                                        <p:cTn id="34" dur="500" fill="hold"/>
                                        <p:tgtEl>
                                          <p:spTgt spid="26"/>
                                        </p:tgtEl>
                                        <p:attrNameLst>
                                          <p:attrName>ppt_x</p:attrName>
                                        </p:attrNameLst>
                                      </p:cBhvr>
                                      <p:tavLst>
                                        <p:tav tm="0">
                                          <p:val>
                                            <p:strVal val="#ppt_x"/>
                                          </p:val>
                                        </p:tav>
                                        <p:tav tm="100000">
                                          <p:val>
                                            <p:strVal val="#ppt_x"/>
                                          </p:val>
                                        </p:tav>
                                      </p:tavLst>
                                    </p:anim>
                                    <p:anim calcmode="lin" valueType="num">
                                      <p:cBhvr>
                                        <p:cTn id="35" dur="500" fill="hold"/>
                                        <p:tgtEl>
                                          <p:spTgt spid="2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6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anim calcmode="lin" valueType="num">
                                      <p:cBhvr>
                                        <p:cTn id="39" dur="500" fill="hold"/>
                                        <p:tgtEl>
                                          <p:spTgt spid="31"/>
                                        </p:tgtEl>
                                        <p:attrNameLst>
                                          <p:attrName>ppt_x</p:attrName>
                                        </p:attrNameLst>
                                      </p:cBhvr>
                                      <p:tavLst>
                                        <p:tav tm="0">
                                          <p:val>
                                            <p:strVal val="#ppt_x"/>
                                          </p:val>
                                        </p:tav>
                                        <p:tav tm="100000">
                                          <p:val>
                                            <p:strVal val="#ppt_x"/>
                                          </p:val>
                                        </p:tav>
                                      </p:tavLst>
                                    </p:anim>
                                    <p:anim calcmode="lin" valueType="num">
                                      <p:cBhvr>
                                        <p:cTn id="40" dur="500" fill="hold"/>
                                        <p:tgtEl>
                                          <p:spTgt spid="3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8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anim calcmode="lin" valueType="num">
                                      <p:cBhvr>
                                        <p:cTn id="44" dur="500" fill="hold"/>
                                        <p:tgtEl>
                                          <p:spTgt spid="36"/>
                                        </p:tgtEl>
                                        <p:attrNameLst>
                                          <p:attrName>ppt_x</p:attrName>
                                        </p:attrNameLst>
                                      </p:cBhvr>
                                      <p:tavLst>
                                        <p:tav tm="0">
                                          <p:val>
                                            <p:strVal val="#ppt_x"/>
                                          </p:val>
                                        </p:tav>
                                        <p:tav tm="100000">
                                          <p:val>
                                            <p:strVal val="#ppt_x"/>
                                          </p:val>
                                        </p:tav>
                                      </p:tavLst>
                                    </p:anim>
                                    <p:anim calcmode="lin" valueType="num">
                                      <p:cBhvr>
                                        <p:cTn id="45" dur="500" fill="hold"/>
                                        <p:tgtEl>
                                          <p:spTgt spid="36"/>
                                        </p:tgtEl>
                                        <p:attrNameLst>
                                          <p:attrName>ppt_y</p:attrName>
                                        </p:attrNameLst>
                                      </p:cBhvr>
                                      <p:tavLst>
                                        <p:tav tm="0">
                                          <p:val>
                                            <p:strVal val="#ppt_y+.1"/>
                                          </p:val>
                                        </p:tav>
                                        <p:tav tm="100000">
                                          <p:val>
                                            <p:strVal val="#ppt_y"/>
                                          </p:val>
                                        </p:tav>
                                      </p:tavLst>
                                    </p:anim>
                                  </p:childTnLst>
                                </p:cTn>
                              </p:par>
                            </p:childTnLst>
                          </p:cTn>
                        </p:par>
                        <p:par>
                          <p:cTn id="46" fill="hold">
                            <p:stCondLst>
                              <p:cond delay="2800"/>
                            </p:stCondLst>
                            <p:childTnLst>
                              <p:par>
                                <p:cTn id="47" presetID="37"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900" decel="100000" fill="hold"/>
                                        <p:tgtEl>
                                          <p:spTgt spid="8"/>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20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1000"/>
                                        <p:tgtEl>
                                          <p:spTgt spid="63"/>
                                        </p:tgtEl>
                                      </p:cBhvr>
                                    </p:animEffect>
                                    <p:anim calcmode="lin" valueType="num">
                                      <p:cBhvr>
                                        <p:cTn id="56" dur="1000" fill="hold"/>
                                        <p:tgtEl>
                                          <p:spTgt spid="63"/>
                                        </p:tgtEl>
                                        <p:attrNameLst>
                                          <p:attrName>ppt_x</p:attrName>
                                        </p:attrNameLst>
                                      </p:cBhvr>
                                      <p:tavLst>
                                        <p:tav tm="0">
                                          <p:val>
                                            <p:strVal val="#ppt_x"/>
                                          </p:val>
                                        </p:tav>
                                        <p:tav tm="100000">
                                          <p:val>
                                            <p:strVal val="#ppt_x"/>
                                          </p:val>
                                        </p:tav>
                                      </p:tavLst>
                                    </p:anim>
                                    <p:anim calcmode="lin" valueType="num">
                                      <p:cBhvr>
                                        <p:cTn id="57" dur="900" decel="100000" fill="hold"/>
                                        <p:tgtEl>
                                          <p:spTgt spid="6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40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1000"/>
                                        <p:tgtEl>
                                          <p:spTgt spid="66"/>
                                        </p:tgtEl>
                                      </p:cBhvr>
                                    </p:animEffect>
                                    <p:anim calcmode="lin" valueType="num">
                                      <p:cBhvr>
                                        <p:cTn id="62" dur="1000" fill="hold"/>
                                        <p:tgtEl>
                                          <p:spTgt spid="66"/>
                                        </p:tgtEl>
                                        <p:attrNameLst>
                                          <p:attrName>ppt_x</p:attrName>
                                        </p:attrNameLst>
                                      </p:cBhvr>
                                      <p:tavLst>
                                        <p:tav tm="0">
                                          <p:val>
                                            <p:strVal val="#ppt_x"/>
                                          </p:val>
                                        </p:tav>
                                        <p:tav tm="100000">
                                          <p:val>
                                            <p:strVal val="#ppt_x"/>
                                          </p:val>
                                        </p:tav>
                                      </p:tavLst>
                                    </p:anim>
                                    <p:anim calcmode="lin" valueType="num">
                                      <p:cBhvr>
                                        <p:cTn id="63" dur="900" decel="100000" fill="hold"/>
                                        <p:tgtEl>
                                          <p:spTgt spid="66"/>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60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1000"/>
                                        <p:tgtEl>
                                          <p:spTgt spid="69"/>
                                        </p:tgtEl>
                                      </p:cBhvr>
                                    </p:animEffect>
                                    <p:anim calcmode="lin" valueType="num">
                                      <p:cBhvr>
                                        <p:cTn id="68" dur="1000" fill="hold"/>
                                        <p:tgtEl>
                                          <p:spTgt spid="69"/>
                                        </p:tgtEl>
                                        <p:attrNameLst>
                                          <p:attrName>ppt_x</p:attrName>
                                        </p:attrNameLst>
                                      </p:cBhvr>
                                      <p:tavLst>
                                        <p:tav tm="0">
                                          <p:val>
                                            <p:strVal val="#ppt_x"/>
                                          </p:val>
                                        </p:tav>
                                        <p:tav tm="100000">
                                          <p:val>
                                            <p:strVal val="#ppt_x"/>
                                          </p:val>
                                        </p:tav>
                                      </p:tavLst>
                                    </p:anim>
                                    <p:anim calcmode="lin" valueType="num">
                                      <p:cBhvr>
                                        <p:cTn id="69" dur="900" decel="100000" fill="hold"/>
                                        <p:tgtEl>
                                          <p:spTgt spid="6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80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1000"/>
                                        <p:tgtEl>
                                          <p:spTgt spid="93"/>
                                        </p:tgtEl>
                                      </p:cBhvr>
                                    </p:animEffect>
                                    <p:anim calcmode="lin" valueType="num">
                                      <p:cBhvr>
                                        <p:cTn id="74" dur="1000" fill="hold"/>
                                        <p:tgtEl>
                                          <p:spTgt spid="93"/>
                                        </p:tgtEl>
                                        <p:attrNameLst>
                                          <p:attrName>ppt_x</p:attrName>
                                        </p:attrNameLst>
                                      </p:cBhvr>
                                      <p:tavLst>
                                        <p:tav tm="0">
                                          <p:val>
                                            <p:strVal val="#ppt_x"/>
                                          </p:val>
                                        </p:tav>
                                        <p:tav tm="100000">
                                          <p:val>
                                            <p:strVal val="#ppt_x"/>
                                          </p:val>
                                        </p:tav>
                                      </p:tavLst>
                                    </p:anim>
                                    <p:anim calcmode="lin" valueType="num">
                                      <p:cBhvr>
                                        <p:cTn id="75" dur="900" decel="100000" fill="hold"/>
                                        <p:tgtEl>
                                          <p:spTgt spid="93"/>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93"/>
                                        </p:tgtEl>
                                        <p:attrNameLst>
                                          <p:attrName>ppt_y</p:attrName>
                                        </p:attrNameLst>
                                      </p:cBhvr>
                                      <p:tavLst>
                                        <p:tav tm="0">
                                          <p:val>
                                            <p:strVal val="#ppt_y-.03"/>
                                          </p:val>
                                        </p:tav>
                                        <p:tav tm="100000">
                                          <p:val>
                                            <p:strVal val="#ppt_y"/>
                                          </p:val>
                                        </p:tav>
                                      </p:tavLst>
                                    </p:anim>
                                  </p:childTnLst>
                                </p:cTn>
                              </p:par>
                            </p:childTnLst>
                          </p:cTn>
                        </p:par>
                        <p:par>
                          <p:cTn id="77" fill="hold">
                            <p:stCondLst>
                              <p:cond delay="4600"/>
                            </p:stCondLst>
                            <p:childTnLst>
                              <p:par>
                                <p:cTn id="78" presetID="10" presetClass="exit" presetSubtype="0" fill="hold" nodeType="afterEffect">
                                  <p:stCondLst>
                                    <p:cond delay="0"/>
                                  </p:stCondLst>
                                  <p:childTnLst>
                                    <p:animEffect transition="out" filter="fade">
                                      <p:cBhvr>
                                        <p:cTn id="79" dur="500"/>
                                        <p:tgtEl>
                                          <p:spTgt spid="20"/>
                                        </p:tgtEl>
                                      </p:cBhvr>
                                    </p:animEffect>
                                    <p:set>
                                      <p:cBhvr>
                                        <p:cTn id="80" dur="1" fill="hold">
                                          <p:stCondLst>
                                            <p:cond delay="499"/>
                                          </p:stCondLst>
                                        </p:cTn>
                                        <p:tgtEl>
                                          <p:spTgt spid="20"/>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26"/>
                                        </p:tgtEl>
                                      </p:cBhvr>
                                    </p:animEffect>
                                    <p:set>
                                      <p:cBhvr>
                                        <p:cTn id="83" dur="1" fill="hold">
                                          <p:stCondLst>
                                            <p:cond delay="499"/>
                                          </p:stCondLst>
                                        </p:cTn>
                                        <p:tgtEl>
                                          <p:spTgt spid="26"/>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1"/>
                                        </p:tgtEl>
                                      </p:cBhvr>
                                    </p:animEffect>
                                    <p:set>
                                      <p:cBhvr>
                                        <p:cTn id="86" dur="1" fill="hold">
                                          <p:stCondLst>
                                            <p:cond delay="499"/>
                                          </p:stCondLst>
                                        </p:cTn>
                                        <p:tgtEl>
                                          <p:spTgt spid="31"/>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6"/>
                                        </p:tgtEl>
                                      </p:cBhvr>
                                    </p:animEffect>
                                    <p:set>
                                      <p:cBhvr>
                                        <p:cTn id="89" dur="1" fill="hold">
                                          <p:stCondLst>
                                            <p:cond delay="499"/>
                                          </p:stCondLst>
                                        </p:cTn>
                                        <p:tgtEl>
                                          <p:spTgt spid="36"/>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3"/>
                                        </p:tgtEl>
                                      </p:cBhvr>
                                    </p:animEffect>
                                    <p:set>
                                      <p:cBhvr>
                                        <p:cTn id="92" dur="1" fill="hold">
                                          <p:stCondLst>
                                            <p:cond delay="499"/>
                                          </p:stCondLst>
                                        </p:cTn>
                                        <p:tgtEl>
                                          <p:spTgt spid="63"/>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6"/>
                                        </p:tgtEl>
                                      </p:cBhvr>
                                    </p:animEffect>
                                    <p:set>
                                      <p:cBhvr>
                                        <p:cTn id="95" dur="1" fill="hold">
                                          <p:stCondLst>
                                            <p:cond delay="499"/>
                                          </p:stCondLst>
                                        </p:cTn>
                                        <p:tgtEl>
                                          <p:spTgt spid="66"/>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69"/>
                                        </p:tgtEl>
                                      </p:cBhvr>
                                    </p:animEffect>
                                    <p:set>
                                      <p:cBhvr>
                                        <p:cTn id="98" dur="1" fill="hold">
                                          <p:stCondLst>
                                            <p:cond delay="499"/>
                                          </p:stCondLst>
                                        </p:cTn>
                                        <p:tgtEl>
                                          <p:spTgt spid="69"/>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93"/>
                                        </p:tgtEl>
                                      </p:cBhvr>
                                    </p:animEffect>
                                    <p:set>
                                      <p:cBhvr>
                                        <p:cTn id="101" dur="1" fill="hold">
                                          <p:stCondLst>
                                            <p:cond delay="499"/>
                                          </p:stCondLst>
                                        </p:cTn>
                                        <p:tgtEl>
                                          <p:spTgt spid="93"/>
                                        </p:tgtEl>
                                        <p:attrNameLst>
                                          <p:attrName>style.visibility</p:attrName>
                                        </p:attrNameLst>
                                      </p:cBhvr>
                                      <p:to>
                                        <p:strVal val="hidden"/>
                                      </p:to>
                                    </p:set>
                                  </p:childTnLst>
                                </p:cTn>
                              </p:par>
                              <p:par>
                                <p:cTn id="102" presetID="10" presetClass="entr" presetSubtype="0" fill="hold" nodeType="with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500"/>
                                        <p:tgtEl>
                                          <p:spTgt spid="13"/>
                                        </p:tgtEl>
                                      </p:cBhvr>
                                    </p:animEffect>
                                  </p:childTnLst>
                                </p:cTn>
                              </p:par>
                            </p:childTnLst>
                          </p:cTn>
                        </p:par>
                        <p:par>
                          <p:cTn id="105" fill="hold">
                            <p:stCondLst>
                              <p:cond delay="5100"/>
                            </p:stCondLst>
                            <p:childTnLst>
                              <p:par>
                                <p:cTn id="106" presetID="10" presetClass="exit" presetSubtype="0" fill="hold" nodeType="afterEffect">
                                  <p:stCondLst>
                                    <p:cond delay="0"/>
                                  </p:stCondLst>
                                  <p:childTnLst>
                                    <p:animEffect transition="out" filter="fade">
                                      <p:cBhvr>
                                        <p:cTn id="107" dur="500"/>
                                        <p:tgtEl>
                                          <p:spTgt spid="13"/>
                                        </p:tgtEl>
                                      </p:cBhvr>
                                    </p:animEffect>
                                    <p:set>
                                      <p:cBhvr>
                                        <p:cTn id="108" dur="1" fill="hold">
                                          <p:stCondLst>
                                            <p:cond delay="499"/>
                                          </p:stCondLst>
                                        </p:cTn>
                                        <p:tgtEl>
                                          <p:spTgt spid="13"/>
                                        </p:tgtEl>
                                        <p:attrNameLst>
                                          <p:attrName>style.visibility</p:attrName>
                                        </p:attrNameLst>
                                      </p:cBhvr>
                                      <p:to>
                                        <p:strVal val="hidden"/>
                                      </p:to>
                                    </p:set>
                                  </p:childTnLst>
                                </p:cTn>
                              </p:par>
                              <p:par>
                                <p:cTn id="109" presetID="10"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childTnLst>
                                </p:cTn>
                              </p:par>
                              <p:par>
                                <p:cTn id="112" presetID="10" presetClass="entr" presetSubtype="0" fill="hold"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par>
                                <p:cTn id="115" presetID="10" presetClass="entr" presetSubtype="0"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par>
                                <p:cTn id="118" presetID="10" presetClass="entr" presetSubtype="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par>
                                <p:cTn id="121" presetID="10" presetClass="entr" presetSubtype="0" fill="hold" nodeType="withEffect">
                                  <p:stCondLst>
                                    <p:cond delay="0"/>
                                  </p:stCondLst>
                                  <p:childTnLst>
                                    <p:set>
                                      <p:cBhvr>
                                        <p:cTn id="122" dur="1" fill="hold">
                                          <p:stCondLst>
                                            <p:cond delay="0"/>
                                          </p:stCondLst>
                                        </p:cTn>
                                        <p:tgtEl>
                                          <p:spTgt spid="63"/>
                                        </p:tgtEl>
                                        <p:attrNameLst>
                                          <p:attrName>style.visibility</p:attrName>
                                        </p:attrNameLst>
                                      </p:cBhvr>
                                      <p:to>
                                        <p:strVal val="visible"/>
                                      </p:to>
                                    </p:set>
                                    <p:animEffect transition="in" filter="fade">
                                      <p:cBhvr>
                                        <p:cTn id="123" dur="500"/>
                                        <p:tgtEl>
                                          <p:spTgt spid="63"/>
                                        </p:tgtEl>
                                      </p:cBhvr>
                                    </p:animEffect>
                                  </p:childTnLst>
                                </p:cTn>
                              </p:par>
                              <p:par>
                                <p:cTn id="124" presetID="10" presetClass="entr" presetSubtype="0" fill="hold" nodeType="with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fade">
                                      <p:cBhvr>
                                        <p:cTn id="126" dur="500"/>
                                        <p:tgtEl>
                                          <p:spTgt spid="66"/>
                                        </p:tgtEl>
                                      </p:cBhvr>
                                    </p:animEffect>
                                  </p:childTnLst>
                                </p:cTn>
                              </p:par>
                              <p:par>
                                <p:cTn id="127" presetID="10" presetClass="entr" presetSubtype="0" fill="hold" nodeType="withEffect">
                                  <p:stCondLst>
                                    <p:cond delay="0"/>
                                  </p:stCondLst>
                                  <p:childTnLst>
                                    <p:set>
                                      <p:cBhvr>
                                        <p:cTn id="128" dur="1" fill="hold">
                                          <p:stCondLst>
                                            <p:cond delay="0"/>
                                          </p:stCondLst>
                                        </p:cTn>
                                        <p:tgtEl>
                                          <p:spTgt spid="69"/>
                                        </p:tgtEl>
                                        <p:attrNameLst>
                                          <p:attrName>style.visibility</p:attrName>
                                        </p:attrNameLst>
                                      </p:cBhvr>
                                      <p:to>
                                        <p:strVal val="visible"/>
                                      </p:to>
                                    </p:set>
                                    <p:animEffect transition="in" filter="fade">
                                      <p:cBhvr>
                                        <p:cTn id="129" dur="500"/>
                                        <p:tgtEl>
                                          <p:spTgt spid="69"/>
                                        </p:tgtEl>
                                      </p:cBhvr>
                                    </p:animEffect>
                                  </p:childTnLst>
                                </p:cTn>
                              </p:par>
                              <p:par>
                                <p:cTn id="130" presetID="10" presetClass="entr" presetSubtype="0" fill="hold" nodeType="withEffect">
                                  <p:stCondLst>
                                    <p:cond delay="0"/>
                                  </p:stCondLst>
                                  <p:childTnLst>
                                    <p:set>
                                      <p:cBhvr>
                                        <p:cTn id="131" dur="1" fill="hold">
                                          <p:stCondLst>
                                            <p:cond delay="0"/>
                                          </p:stCondLst>
                                        </p:cTn>
                                        <p:tgtEl>
                                          <p:spTgt spid="93"/>
                                        </p:tgtEl>
                                        <p:attrNameLst>
                                          <p:attrName>style.visibility</p:attrName>
                                        </p:attrNameLst>
                                      </p:cBhvr>
                                      <p:to>
                                        <p:strVal val="visible"/>
                                      </p:to>
                                    </p:set>
                                    <p:animEffect transition="in" filter="fade">
                                      <p:cBhvr>
                                        <p:cTn id="132" dur="500"/>
                                        <p:tgtEl>
                                          <p:spTgt spid="93"/>
                                        </p:tgtEl>
                                      </p:cBhvr>
                                    </p:animEffect>
                                  </p:childTnLst>
                                </p:cTn>
                              </p:par>
                            </p:childTnLst>
                          </p:cTn>
                        </p:par>
                        <p:par>
                          <p:cTn id="133" fill="hold">
                            <p:stCondLst>
                              <p:cond delay="5600"/>
                            </p:stCondLst>
                            <p:childTnLst>
                              <p:par>
                                <p:cTn id="134" presetID="10" presetClass="exit" presetSubtype="0" fill="hold" nodeType="afterEffect">
                                  <p:stCondLst>
                                    <p:cond delay="0"/>
                                  </p:stCondLst>
                                  <p:childTnLst>
                                    <p:animEffect transition="out" filter="fade">
                                      <p:cBhvr>
                                        <p:cTn id="135" dur="500"/>
                                        <p:tgtEl>
                                          <p:spTgt spid="2"/>
                                        </p:tgtEl>
                                      </p:cBhvr>
                                    </p:animEffect>
                                    <p:set>
                                      <p:cBhvr>
                                        <p:cTn id="136" dur="1" fill="hold">
                                          <p:stCondLst>
                                            <p:cond delay="499"/>
                                          </p:stCondLst>
                                        </p:cTn>
                                        <p:tgtEl>
                                          <p:spTgt spid="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26"/>
                                        </p:tgtEl>
                                      </p:cBhvr>
                                    </p:animEffect>
                                    <p:set>
                                      <p:cBhvr>
                                        <p:cTn id="139" dur="1" fill="hold">
                                          <p:stCondLst>
                                            <p:cond delay="499"/>
                                          </p:stCondLst>
                                        </p:cTn>
                                        <p:tgtEl>
                                          <p:spTgt spid="26"/>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31"/>
                                        </p:tgtEl>
                                      </p:cBhvr>
                                    </p:animEffect>
                                    <p:set>
                                      <p:cBhvr>
                                        <p:cTn id="142" dur="1" fill="hold">
                                          <p:stCondLst>
                                            <p:cond delay="499"/>
                                          </p:stCondLst>
                                        </p:cTn>
                                        <p:tgtEl>
                                          <p:spTgt spid="31"/>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36"/>
                                        </p:tgtEl>
                                      </p:cBhvr>
                                    </p:animEffect>
                                    <p:set>
                                      <p:cBhvr>
                                        <p:cTn id="145" dur="1" fill="hold">
                                          <p:stCondLst>
                                            <p:cond delay="499"/>
                                          </p:stCondLst>
                                        </p:cTn>
                                        <p:tgtEl>
                                          <p:spTgt spid="36"/>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8"/>
                                        </p:tgtEl>
                                      </p:cBhvr>
                                    </p:animEffect>
                                    <p:set>
                                      <p:cBhvr>
                                        <p:cTn id="148" dur="1" fill="hold">
                                          <p:stCondLst>
                                            <p:cond delay="499"/>
                                          </p:stCondLst>
                                        </p:cTn>
                                        <p:tgtEl>
                                          <p:spTgt spid="8"/>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9"/>
                                        </p:tgtEl>
                                      </p:cBhvr>
                                    </p:animEffect>
                                    <p:set>
                                      <p:cBhvr>
                                        <p:cTn id="151" dur="1" fill="hold">
                                          <p:stCondLst>
                                            <p:cond delay="499"/>
                                          </p:stCondLst>
                                        </p:cTn>
                                        <p:tgtEl>
                                          <p:spTgt spid="69"/>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93"/>
                                        </p:tgtEl>
                                      </p:cBhvr>
                                    </p:animEffect>
                                    <p:set>
                                      <p:cBhvr>
                                        <p:cTn id="154" dur="1" fill="hold">
                                          <p:stCondLst>
                                            <p:cond delay="499"/>
                                          </p:stCondLst>
                                        </p:cTn>
                                        <p:tgtEl>
                                          <p:spTgt spid="93"/>
                                        </p:tgtEl>
                                        <p:attrNameLst>
                                          <p:attrName>style.visibility</p:attrName>
                                        </p:attrNameLst>
                                      </p:cBhvr>
                                      <p:to>
                                        <p:strVal val="hidden"/>
                                      </p:to>
                                    </p:set>
                                  </p:childTnLst>
                                </p:cTn>
                              </p:par>
                              <p:par>
                                <p:cTn id="155" presetID="42" presetClass="path" presetSubtype="0" accel="50000" decel="50000" fill="hold" nodeType="withEffect">
                                  <p:stCondLst>
                                    <p:cond delay="0"/>
                                  </p:stCondLst>
                                  <p:childTnLst>
                                    <p:animMotion origin="layout" path="M -2.29167E-6 4.44444E-6 L -0.15872 0.00416 " pathEditMode="relative" rAng="0" ptsTypes="AA">
                                      <p:cBhvr>
                                        <p:cTn id="156" dur="1000" fill="hold"/>
                                        <p:tgtEl>
                                          <p:spTgt spid="20"/>
                                        </p:tgtEl>
                                        <p:attrNameLst>
                                          <p:attrName>ppt_x</p:attrName>
                                          <p:attrName>ppt_y</p:attrName>
                                        </p:attrNameLst>
                                      </p:cBhvr>
                                      <p:rCtr x="-7943" y="208"/>
                                    </p:animMotion>
                                  </p:childTnLst>
                                </p:cTn>
                              </p:par>
                              <p:par>
                                <p:cTn id="157" presetID="42" presetClass="path" presetSubtype="0" accel="50000" decel="50000" fill="hold" nodeType="withEffect">
                                  <p:stCondLst>
                                    <p:cond delay="0"/>
                                  </p:stCondLst>
                                  <p:childTnLst>
                                    <p:animMotion origin="layout" path="M -1.45833E-6 -2.22222E-6 L -0.1595 -0.00463 " pathEditMode="relative" rAng="0" ptsTypes="AA">
                                      <p:cBhvr>
                                        <p:cTn id="158" dur="1000" fill="hold"/>
                                        <p:tgtEl>
                                          <p:spTgt spid="63"/>
                                        </p:tgtEl>
                                        <p:attrNameLst>
                                          <p:attrName>ppt_x</p:attrName>
                                          <p:attrName>ppt_y</p:attrName>
                                        </p:attrNameLst>
                                      </p:cBhvr>
                                      <p:rCtr x="-7982" y="-231"/>
                                    </p:animMotion>
                                  </p:childTnLst>
                                </p:cTn>
                              </p:par>
                              <p:par>
                                <p:cTn id="159" presetID="10" presetClass="entr" presetSubtype="0" fill="hold" nodeType="withEffect">
                                  <p:stCondLst>
                                    <p:cond delay="0"/>
                                  </p:stCondLst>
                                  <p:childTnLst>
                                    <p:set>
                                      <p:cBhvr>
                                        <p:cTn id="160" dur="1" fill="hold">
                                          <p:stCondLst>
                                            <p:cond delay="0"/>
                                          </p:stCondLst>
                                        </p:cTn>
                                        <p:tgtEl>
                                          <p:spTgt spid="101"/>
                                        </p:tgtEl>
                                        <p:attrNameLst>
                                          <p:attrName>style.visibility</p:attrName>
                                        </p:attrNameLst>
                                      </p:cBhvr>
                                      <p:to>
                                        <p:strVal val="visible"/>
                                      </p:to>
                                    </p:set>
                                    <p:animEffect transition="in" filter="fade">
                                      <p:cBhvr>
                                        <p:cTn id="161" dur="500"/>
                                        <p:tgtEl>
                                          <p:spTgt spid="101"/>
                                        </p:tgtEl>
                                      </p:cBhvr>
                                    </p:animEffect>
                                  </p:childTnLst>
                                </p:cTn>
                              </p:par>
                            </p:childTnLst>
                          </p:cTn>
                        </p:par>
                        <p:par>
                          <p:cTn id="162" fill="hold">
                            <p:stCondLst>
                              <p:cond delay="6600"/>
                            </p:stCondLst>
                            <p:childTnLst>
                              <p:par>
                                <p:cTn id="163" presetID="10" presetClass="exit" presetSubtype="0" fill="hold" nodeType="afterEffect">
                                  <p:stCondLst>
                                    <p:cond delay="0"/>
                                  </p:stCondLst>
                                  <p:childTnLst>
                                    <p:animEffect transition="out" filter="fade">
                                      <p:cBhvr>
                                        <p:cTn id="164" dur="500"/>
                                        <p:tgtEl>
                                          <p:spTgt spid="101"/>
                                        </p:tgtEl>
                                      </p:cBhvr>
                                    </p:animEffect>
                                    <p:set>
                                      <p:cBhvr>
                                        <p:cTn id="165" dur="1" fill="hold">
                                          <p:stCondLst>
                                            <p:cond delay="499"/>
                                          </p:stCondLst>
                                        </p:cTn>
                                        <p:tgtEl>
                                          <p:spTgt spid="101"/>
                                        </p:tgtEl>
                                        <p:attrNameLst>
                                          <p:attrName>style.visibility</p:attrName>
                                        </p:attrNameLst>
                                      </p:cBhvr>
                                      <p:to>
                                        <p:strVal val="hidden"/>
                                      </p:to>
                                    </p:set>
                                  </p:childTnLst>
                                </p:cTn>
                              </p:par>
                              <p:par>
                                <p:cTn id="166" presetID="10" presetClass="entr" presetSubtype="0" fill="hold" nodeType="withEffect">
                                  <p:stCondLst>
                                    <p:cond delay="0"/>
                                  </p:stCondLst>
                                  <p:childTnLst>
                                    <p:set>
                                      <p:cBhvr>
                                        <p:cTn id="167" dur="1" fill="hold">
                                          <p:stCondLst>
                                            <p:cond delay="0"/>
                                          </p:stCondLst>
                                        </p:cTn>
                                        <p:tgtEl>
                                          <p:spTgt spid="2"/>
                                        </p:tgtEl>
                                        <p:attrNameLst>
                                          <p:attrName>style.visibility</p:attrName>
                                        </p:attrNameLst>
                                      </p:cBhvr>
                                      <p:to>
                                        <p:strVal val="visible"/>
                                      </p:to>
                                    </p:set>
                                    <p:animEffect transition="in" filter="fade">
                                      <p:cBhvr>
                                        <p:cTn id="168" dur="500"/>
                                        <p:tgtEl>
                                          <p:spTgt spid="2"/>
                                        </p:tgtEl>
                                      </p:cBhvr>
                                    </p:animEffect>
                                  </p:childTnLst>
                                </p:cTn>
                              </p:par>
                              <p:par>
                                <p:cTn id="169" presetID="10" presetClass="entr" presetSubtype="0" fill="hold" nodeType="withEffect">
                                  <p:stCondLst>
                                    <p:cond delay="0"/>
                                  </p:stCondLst>
                                  <p:childTnLst>
                                    <p:set>
                                      <p:cBhvr>
                                        <p:cTn id="170" dur="1" fill="hold">
                                          <p:stCondLst>
                                            <p:cond delay="0"/>
                                          </p:stCondLst>
                                        </p:cTn>
                                        <p:tgtEl>
                                          <p:spTgt spid="26"/>
                                        </p:tgtEl>
                                        <p:attrNameLst>
                                          <p:attrName>style.visibility</p:attrName>
                                        </p:attrNameLst>
                                      </p:cBhvr>
                                      <p:to>
                                        <p:strVal val="visible"/>
                                      </p:to>
                                    </p:set>
                                    <p:animEffect transition="in" filter="fade">
                                      <p:cBhvr>
                                        <p:cTn id="171" dur="500"/>
                                        <p:tgtEl>
                                          <p:spTgt spid="26"/>
                                        </p:tgtEl>
                                      </p:cBhvr>
                                    </p:animEffect>
                                  </p:childTnLst>
                                </p:cTn>
                              </p:par>
                              <p:par>
                                <p:cTn id="172" presetID="10" presetClass="entr" presetSubtype="0" fill="hold" nodeType="withEffect">
                                  <p:stCondLst>
                                    <p:cond delay="0"/>
                                  </p:stCondLst>
                                  <p:childTnLst>
                                    <p:set>
                                      <p:cBhvr>
                                        <p:cTn id="173" dur="1" fill="hold">
                                          <p:stCondLst>
                                            <p:cond delay="0"/>
                                          </p:stCondLst>
                                        </p:cTn>
                                        <p:tgtEl>
                                          <p:spTgt spid="31"/>
                                        </p:tgtEl>
                                        <p:attrNameLst>
                                          <p:attrName>style.visibility</p:attrName>
                                        </p:attrNameLst>
                                      </p:cBhvr>
                                      <p:to>
                                        <p:strVal val="visible"/>
                                      </p:to>
                                    </p:set>
                                    <p:animEffect transition="in" filter="fade">
                                      <p:cBhvr>
                                        <p:cTn id="174" dur="500"/>
                                        <p:tgtEl>
                                          <p:spTgt spid="31"/>
                                        </p:tgtEl>
                                      </p:cBhvr>
                                    </p:animEffect>
                                  </p:childTnLst>
                                </p:cTn>
                              </p:par>
                              <p:par>
                                <p:cTn id="175" presetID="10" presetClass="entr" presetSubtype="0"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animEffect transition="in" filter="fade">
                                      <p:cBhvr>
                                        <p:cTn id="177" dur="500"/>
                                        <p:tgtEl>
                                          <p:spTgt spid="36"/>
                                        </p:tgtEl>
                                      </p:cBhvr>
                                    </p:animEffect>
                                  </p:childTnLst>
                                </p:cTn>
                              </p:par>
                              <p:par>
                                <p:cTn id="178" presetID="10" presetClass="entr" presetSubtype="0" fill="hold" nodeType="withEffect">
                                  <p:stCondLst>
                                    <p:cond delay="0"/>
                                  </p:stCondLst>
                                  <p:childTnLst>
                                    <p:set>
                                      <p:cBhvr>
                                        <p:cTn id="179" dur="1" fill="hold">
                                          <p:stCondLst>
                                            <p:cond delay="0"/>
                                          </p:stCondLst>
                                        </p:cTn>
                                        <p:tgtEl>
                                          <p:spTgt spid="8"/>
                                        </p:tgtEl>
                                        <p:attrNameLst>
                                          <p:attrName>style.visibility</p:attrName>
                                        </p:attrNameLst>
                                      </p:cBhvr>
                                      <p:to>
                                        <p:strVal val="visible"/>
                                      </p:to>
                                    </p:set>
                                    <p:animEffect transition="in" filter="fade">
                                      <p:cBhvr>
                                        <p:cTn id="180" dur="500"/>
                                        <p:tgtEl>
                                          <p:spTgt spid="8"/>
                                        </p:tgtEl>
                                      </p:cBhvr>
                                    </p:animEffect>
                                  </p:childTnLst>
                                </p:cTn>
                              </p:par>
                              <p:par>
                                <p:cTn id="181" presetID="10" presetClass="entr" presetSubtype="0" fill="hold" nodeType="withEffect">
                                  <p:stCondLst>
                                    <p:cond delay="0"/>
                                  </p:stCondLst>
                                  <p:childTnLst>
                                    <p:set>
                                      <p:cBhvr>
                                        <p:cTn id="182" dur="1" fill="hold">
                                          <p:stCondLst>
                                            <p:cond delay="0"/>
                                          </p:stCondLst>
                                        </p:cTn>
                                        <p:tgtEl>
                                          <p:spTgt spid="66"/>
                                        </p:tgtEl>
                                        <p:attrNameLst>
                                          <p:attrName>style.visibility</p:attrName>
                                        </p:attrNameLst>
                                      </p:cBhvr>
                                      <p:to>
                                        <p:strVal val="visible"/>
                                      </p:to>
                                    </p:set>
                                    <p:animEffect transition="in" filter="fade">
                                      <p:cBhvr>
                                        <p:cTn id="183" dur="500"/>
                                        <p:tgtEl>
                                          <p:spTgt spid="66"/>
                                        </p:tgtEl>
                                      </p:cBhvr>
                                    </p:animEffect>
                                  </p:childTnLst>
                                </p:cTn>
                              </p:par>
                              <p:par>
                                <p:cTn id="184" presetID="10" presetClass="entr" presetSubtype="0" fill="hold" nodeType="withEffect">
                                  <p:stCondLst>
                                    <p:cond delay="0"/>
                                  </p:stCondLst>
                                  <p:childTnLst>
                                    <p:set>
                                      <p:cBhvr>
                                        <p:cTn id="185" dur="1" fill="hold">
                                          <p:stCondLst>
                                            <p:cond delay="0"/>
                                          </p:stCondLst>
                                        </p:cTn>
                                        <p:tgtEl>
                                          <p:spTgt spid="69"/>
                                        </p:tgtEl>
                                        <p:attrNameLst>
                                          <p:attrName>style.visibility</p:attrName>
                                        </p:attrNameLst>
                                      </p:cBhvr>
                                      <p:to>
                                        <p:strVal val="visible"/>
                                      </p:to>
                                    </p:set>
                                    <p:animEffect transition="in" filter="fade">
                                      <p:cBhvr>
                                        <p:cTn id="186" dur="500"/>
                                        <p:tgtEl>
                                          <p:spTgt spid="69"/>
                                        </p:tgtEl>
                                      </p:cBhvr>
                                    </p:animEffect>
                                  </p:childTnLst>
                                </p:cTn>
                              </p:par>
                              <p:par>
                                <p:cTn id="187" presetID="10" presetClass="entr" presetSubtype="0" fill="hold"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fade">
                                      <p:cBhvr>
                                        <p:cTn id="189" dur="500"/>
                                        <p:tgtEl>
                                          <p:spTgt spid="93"/>
                                        </p:tgtEl>
                                      </p:cBhvr>
                                    </p:animEffect>
                                  </p:childTnLst>
                                </p:cTn>
                              </p:par>
                            </p:childTnLst>
                          </p:cTn>
                        </p:par>
                        <p:par>
                          <p:cTn id="190" fill="hold">
                            <p:stCondLst>
                              <p:cond delay="7100"/>
                            </p:stCondLst>
                            <p:childTnLst>
                              <p:par>
                                <p:cTn id="191" presetID="10" presetClass="exit" presetSubtype="0" fill="hold" nodeType="afterEffect">
                                  <p:stCondLst>
                                    <p:cond delay="0"/>
                                  </p:stCondLst>
                                  <p:childTnLst>
                                    <p:animEffect transition="out" filter="fade">
                                      <p:cBhvr>
                                        <p:cTn id="192" dur="500"/>
                                        <p:tgtEl>
                                          <p:spTgt spid="2"/>
                                        </p:tgtEl>
                                      </p:cBhvr>
                                    </p:animEffect>
                                    <p:set>
                                      <p:cBhvr>
                                        <p:cTn id="193" dur="1" fill="hold">
                                          <p:stCondLst>
                                            <p:cond delay="499"/>
                                          </p:stCondLst>
                                        </p:cTn>
                                        <p:tgtEl>
                                          <p:spTgt spid="2"/>
                                        </p:tgtEl>
                                        <p:attrNameLst>
                                          <p:attrName>style.visibility</p:attrName>
                                        </p:attrNameLst>
                                      </p:cBhvr>
                                      <p:to>
                                        <p:strVal val="hidden"/>
                                      </p:to>
                                    </p:set>
                                  </p:childTnLst>
                                </p:cTn>
                              </p:par>
                              <p:par>
                                <p:cTn id="194" presetID="10" presetClass="exit" presetSubtype="0" fill="hold" nodeType="withEffect">
                                  <p:stCondLst>
                                    <p:cond delay="0"/>
                                  </p:stCondLst>
                                  <p:childTnLst>
                                    <p:animEffect transition="out" filter="fade">
                                      <p:cBhvr>
                                        <p:cTn id="195" dur="500"/>
                                        <p:tgtEl>
                                          <p:spTgt spid="20"/>
                                        </p:tgtEl>
                                      </p:cBhvr>
                                    </p:animEffect>
                                    <p:set>
                                      <p:cBhvr>
                                        <p:cTn id="196" dur="1" fill="hold">
                                          <p:stCondLst>
                                            <p:cond delay="499"/>
                                          </p:stCondLst>
                                        </p:cTn>
                                        <p:tgtEl>
                                          <p:spTgt spid="20"/>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31"/>
                                        </p:tgtEl>
                                      </p:cBhvr>
                                    </p:animEffect>
                                    <p:set>
                                      <p:cBhvr>
                                        <p:cTn id="199" dur="1" fill="hold">
                                          <p:stCondLst>
                                            <p:cond delay="499"/>
                                          </p:stCondLst>
                                        </p:cTn>
                                        <p:tgtEl>
                                          <p:spTgt spid="31"/>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36"/>
                                        </p:tgtEl>
                                      </p:cBhvr>
                                    </p:animEffect>
                                    <p:set>
                                      <p:cBhvr>
                                        <p:cTn id="202" dur="1" fill="hold">
                                          <p:stCondLst>
                                            <p:cond delay="499"/>
                                          </p:stCondLst>
                                        </p:cTn>
                                        <p:tgtEl>
                                          <p:spTgt spid="36"/>
                                        </p:tgtEl>
                                        <p:attrNameLst>
                                          <p:attrName>style.visibility</p:attrName>
                                        </p:attrNameLst>
                                      </p:cBhvr>
                                      <p:to>
                                        <p:strVal val="hidden"/>
                                      </p:to>
                                    </p:set>
                                  </p:childTnLst>
                                </p:cTn>
                              </p:par>
                              <p:par>
                                <p:cTn id="203" presetID="10" presetClass="exit" presetSubtype="0" fill="hold" nodeType="withEffect">
                                  <p:stCondLst>
                                    <p:cond delay="0"/>
                                  </p:stCondLst>
                                  <p:childTnLst>
                                    <p:animEffect transition="out" filter="fade">
                                      <p:cBhvr>
                                        <p:cTn id="204" dur="500"/>
                                        <p:tgtEl>
                                          <p:spTgt spid="8"/>
                                        </p:tgtEl>
                                      </p:cBhvr>
                                    </p:animEffect>
                                    <p:set>
                                      <p:cBhvr>
                                        <p:cTn id="205" dur="1" fill="hold">
                                          <p:stCondLst>
                                            <p:cond delay="499"/>
                                          </p:stCondLst>
                                        </p:cTn>
                                        <p:tgtEl>
                                          <p:spTgt spid="8"/>
                                        </p:tgtEl>
                                        <p:attrNameLst>
                                          <p:attrName>style.visibility</p:attrName>
                                        </p:attrNameLst>
                                      </p:cBhvr>
                                      <p:to>
                                        <p:strVal val="hidden"/>
                                      </p:to>
                                    </p:set>
                                  </p:childTnLst>
                                </p:cTn>
                              </p:par>
                              <p:par>
                                <p:cTn id="206" presetID="10" presetClass="exit" presetSubtype="0" fill="hold" nodeType="withEffect">
                                  <p:stCondLst>
                                    <p:cond delay="0"/>
                                  </p:stCondLst>
                                  <p:childTnLst>
                                    <p:animEffect transition="out" filter="fade">
                                      <p:cBhvr>
                                        <p:cTn id="207" dur="500"/>
                                        <p:tgtEl>
                                          <p:spTgt spid="63"/>
                                        </p:tgtEl>
                                      </p:cBhvr>
                                    </p:animEffect>
                                    <p:set>
                                      <p:cBhvr>
                                        <p:cTn id="208" dur="1" fill="hold">
                                          <p:stCondLst>
                                            <p:cond delay="499"/>
                                          </p:stCondLst>
                                        </p:cTn>
                                        <p:tgtEl>
                                          <p:spTgt spid="63"/>
                                        </p:tgtEl>
                                        <p:attrNameLst>
                                          <p:attrName>style.visibility</p:attrName>
                                        </p:attrNameLst>
                                      </p:cBhvr>
                                      <p:to>
                                        <p:strVal val="hidden"/>
                                      </p:to>
                                    </p:set>
                                  </p:childTnLst>
                                </p:cTn>
                              </p:par>
                              <p:par>
                                <p:cTn id="209" presetID="10" presetClass="exit" presetSubtype="0" fill="hold" nodeType="withEffect">
                                  <p:stCondLst>
                                    <p:cond delay="0"/>
                                  </p:stCondLst>
                                  <p:childTnLst>
                                    <p:animEffect transition="out" filter="fade">
                                      <p:cBhvr>
                                        <p:cTn id="210" dur="500"/>
                                        <p:tgtEl>
                                          <p:spTgt spid="69"/>
                                        </p:tgtEl>
                                      </p:cBhvr>
                                    </p:animEffect>
                                    <p:set>
                                      <p:cBhvr>
                                        <p:cTn id="211" dur="1" fill="hold">
                                          <p:stCondLst>
                                            <p:cond delay="499"/>
                                          </p:stCondLst>
                                        </p:cTn>
                                        <p:tgtEl>
                                          <p:spTgt spid="69"/>
                                        </p:tgtEl>
                                        <p:attrNameLst>
                                          <p:attrName>style.visibility</p:attrName>
                                        </p:attrNameLst>
                                      </p:cBhvr>
                                      <p:to>
                                        <p:strVal val="hidden"/>
                                      </p:to>
                                    </p:set>
                                  </p:childTnLst>
                                </p:cTn>
                              </p:par>
                              <p:par>
                                <p:cTn id="212" presetID="10" presetClass="exit" presetSubtype="0" fill="hold" nodeType="withEffect">
                                  <p:stCondLst>
                                    <p:cond delay="0"/>
                                  </p:stCondLst>
                                  <p:childTnLst>
                                    <p:animEffect transition="out" filter="fade">
                                      <p:cBhvr>
                                        <p:cTn id="213" dur="500"/>
                                        <p:tgtEl>
                                          <p:spTgt spid="93"/>
                                        </p:tgtEl>
                                      </p:cBhvr>
                                    </p:animEffect>
                                    <p:set>
                                      <p:cBhvr>
                                        <p:cTn id="214" dur="1" fill="hold">
                                          <p:stCondLst>
                                            <p:cond delay="499"/>
                                          </p:stCondLst>
                                        </p:cTn>
                                        <p:tgtEl>
                                          <p:spTgt spid="93"/>
                                        </p:tgtEl>
                                        <p:attrNameLst>
                                          <p:attrName>style.visibility</p:attrName>
                                        </p:attrNameLst>
                                      </p:cBhvr>
                                      <p:to>
                                        <p:strVal val="hidden"/>
                                      </p:to>
                                    </p:set>
                                  </p:childTnLst>
                                </p:cTn>
                              </p:par>
                              <p:par>
                                <p:cTn id="215" presetID="42" presetClass="path" presetSubtype="0" accel="50000" decel="50000" fill="hold" nodeType="withEffect">
                                  <p:stCondLst>
                                    <p:cond delay="0"/>
                                  </p:stCondLst>
                                  <p:childTnLst>
                                    <p:animMotion origin="layout" path="M -3.75E-6 4.44444E-6 L -0.31588 -0.00417 " pathEditMode="relative" rAng="0" ptsTypes="AA">
                                      <p:cBhvr>
                                        <p:cTn id="216" dur="1000" fill="hold"/>
                                        <p:tgtEl>
                                          <p:spTgt spid="26"/>
                                        </p:tgtEl>
                                        <p:attrNameLst>
                                          <p:attrName>ppt_x</p:attrName>
                                          <p:attrName>ppt_y</p:attrName>
                                        </p:attrNameLst>
                                      </p:cBhvr>
                                      <p:rCtr x="-15794" y="-208"/>
                                    </p:animMotion>
                                  </p:childTnLst>
                                </p:cTn>
                              </p:par>
                              <p:par>
                                <p:cTn id="217" presetID="42" presetClass="path" presetSubtype="0" accel="50000" decel="50000" fill="hold" nodeType="withEffect">
                                  <p:stCondLst>
                                    <p:cond delay="0"/>
                                  </p:stCondLst>
                                  <p:childTnLst>
                                    <p:animMotion origin="layout" path="M -4.79167E-6 4.81481E-6 L -0.31028 -0.00973 " pathEditMode="relative" rAng="0" ptsTypes="AA">
                                      <p:cBhvr>
                                        <p:cTn id="218" dur="1000" fill="hold"/>
                                        <p:tgtEl>
                                          <p:spTgt spid="66"/>
                                        </p:tgtEl>
                                        <p:attrNameLst>
                                          <p:attrName>ppt_x</p:attrName>
                                          <p:attrName>ppt_y</p:attrName>
                                        </p:attrNameLst>
                                      </p:cBhvr>
                                      <p:rCtr x="-15521" y="-486"/>
                                    </p:animMotion>
                                  </p:childTnLst>
                                </p:cTn>
                              </p:par>
                              <p:par>
                                <p:cTn id="219" presetID="10" presetClass="entr" presetSubtype="0" fill="hold" nodeType="withEffect">
                                  <p:stCondLst>
                                    <p:cond delay="0"/>
                                  </p:stCondLst>
                                  <p:childTnLst>
                                    <p:set>
                                      <p:cBhvr>
                                        <p:cTn id="220" dur="1" fill="hold">
                                          <p:stCondLst>
                                            <p:cond delay="0"/>
                                          </p:stCondLst>
                                        </p:cTn>
                                        <p:tgtEl>
                                          <p:spTgt spid="108"/>
                                        </p:tgtEl>
                                        <p:attrNameLst>
                                          <p:attrName>style.visibility</p:attrName>
                                        </p:attrNameLst>
                                      </p:cBhvr>
                                      <p:to>
                                        <p:strVal val="visible"/>
                                      </p:to>
                                    </p:set>
                                    <p:animEffect transition="in" filter="fade">
                                      <p:cBhvr>
                                        <p:cTn id="221" dur="500"/>
                                        <p:tgtEl>
                                          <p:spTgt spid="108"/>
                                        </p:tgtEl>
                                      </p:cBhvr>
                                    </p:animEffect>
                                  </p:childTnLst>
                                </p:cTn>
                              </p:par>
                            </p:childTnLst>
                          </p:cTn>
                        </p:par>
                        <p:par>
                          <p:cTn id="222" fill="hold">
                            <p:stCondLst>
                              <p:cond delay="8100"/>
                            </p:stCondLst>
                            <p:childTnLst>
                              <p:par>
                                <p:cTn id="223" presetID="10" presetClass="exit" presetSubtype="0" fill="hold" nodeType="afterEffect">
                                  <p:stCondLst>
                                    <p:cond delay="0"/>
                                  </p:stCondLst>
                                  <p:childTnLst>
                                    <p:animEffect transition="out" filter="fade">
                                      <p:cBhvr>
                                        <p:cTn id="224" dur="500"/>
                                        <p:tgtEl>
                                          <p:spTgt spid="108"/>
                                        </p:tgtEl>
                                      </p:cBhvr>
                                    </p:animEffect>
                                    <p:set>
                                      <p:cBhvr>
                                        <p:cTn id="225" dur="1" fill="hold">
                                          <p:stCondLst>
                                            <p:cond delay="499"/>
                                          </p:stCondLst>
                                        </p:cTn>
                                        <p:tgtEl>
                                          <p:spTgt spid="108"/>
                                        </p:tgtEl>
                                        <p:attrNameLst>
                                          <p:attrName>style.visibility</p:attrName>
                                        </p:attrNameLst>
                                      </p:cBhvr>
                                      <p:to>
                                        <p:strVal val="hidden"/>
                                      </p:to>
                                    </p:set>
                                  </p:childTnLst>
                                </p:cTn>
                              </p:par>
                              <p:par>
                                <p:cTn id="226" presetID="10" presetClass="entr" presetSubtype="0" fill="hold" nodeType="withEffect">
                                  <p:stCondLst>
                                    <p:cond delay="0"/>
                                  </p:stCondLst>
                                  <p:childTnLst>
                                    <p:set>
                                      <p:cBhvr>
                                        <p:cTn id="227" dur="1" fill="hold">
                                          <p:stCondLst>
                                            <p:cond delay="0"/>
                                          </p:stCondLst>
                                        </p:cTn>
                                        <p:tgtEl>
                                          <p:spTgt spid="2"/>
                                        </p:tgtEl>
                                        <p:attrNameLst>
                                          <p:attrName>style.visibility</p:attrName>
                                        </p:attrNameLst>
                                      </p:cBhvr>
                                      <p:to>
                                        <p:strVal val="visible"/>
                                      </p:to>
                                    </p:set>
                                    <p:animEffect transition="in" filter="fade">
                                      <p:cBhvr>
                                        <p:cTn id="228" dur="500"/>
                                        <p:tgtEl>
                                          <p:spTgt spid="2"/>
                                        </p:tgtEl>
                                      </p:cBhvr>
                                    </p:animEffect>
                                  </p:childTnLst>
                                </p:cTn>
                              </p:par>
                              <p:par>
                                <p:cTn id="229" presetID="10" presetClass="entr" presetSubtype="0" fill="hold" nodeType="withEffect">
                                  <p:stCondLst>
                                    <p:cond delay="0"/>
                                  </p:stCondLst>
                                  <p:childTnLst>
                                    <p:set>
                                      <p:cBhvr>
                                        <p:cTn id="230" dur="1" fill="hold">
                                          <p:stCondLst>
                                            <p:cond delay="0"/>
                                          </p:stCondLst>
                                        </p:cTn>
                                        <p:tgtEl>
                                          <p:spTgt spid="20"/>
                                        </p:tgtEl>
                                        <p:attrNameLst>
                                          <p:attrName>style.visibility</p:attrName>
                                        </p:attrNameLst>
                                      </p:cBhvr>
                                      <p:to>
                                        <p:strVal val="visible"/>
                                      </p:to>
                                    </p:set>
                                    <p:animEffect transition="in" filter="fade">
                                      <p:cBhvr>
                                        <p:cTn id="231" dur="500"/>
                                        <p:tgtEl>
                                          <p:spTgt spid="20"/>
                                        </p:tgtEl>
                                      </p:cBhvr>
                                    </p:animEffect>
                                  </p:childTnLst>
                                </p:cTn>
                              </p:par>
                              <p:par>
                                <p:cTn id="232" presetID="10" presetClass="entr" presetSubtype="0" fill="hold" nodeType="withEffect">
                                  <p:stCondLst>
                                    <p:cond delay="0"/>
                                  </p:stCondLst>
                                  <p:childTnLst>
                                    <p:set>
                                      <p:cBhvr>
                                        <p:cTn id="233" dur="1" fill="hold">
                                          <p:stCondLst>
                                            <p:cond delay="0"/>
                                          </p:stCondLst>
                                        </p:cTn>
                                        <p:tgtEl>
                                          <p:spTgt spid="31"/>
                                        </p:tgtEl>
                                        <p:attrNameLst>
                                          <p:attrName>style.visibility</p:attrName>
                                        </p:attrNameLst>
                                      </p:cBhvr>
                                      <p:to>
                                        <p:strVal val="visible"/>
                                      </p:to>
                                    </p:set>
                                    <p:animEffect transition="in" filter="fade">
                                      <p:cBhvr>
                                        <p:cTn id="234" dur="500"/>
                                        <p:tgtEl>
                                          <p:spTgt spid="31"/>
                                        </p:tgtEl>
                                      </p:cBhvr>
                                    </p:animEffect>
                                  </p:childTnLst>
                                </p:cTn>
                              </p:par>
                              <p:par>
                                <p:cTn id="235" presetID="10" presetClass="entr" presetSubtype="0" fill="hold" nodeType="withEffect">
                                  <p:stCondLst>
                                    <p:cond delay="0"/>
                                  </p:stCondLst>
                                  <p:childTnLst>
                                    <p:set>
                                      <p:cBhvr>
                                        <p:cTn id="236" dur="1" fill="hold">
                                          <p:stCondLst>
                                            <p:cond delay="0"/>
                                          </p:stCondLst>
                                        </p:cTn>
                                        <p:tgtEl>
                                          <p:spTgt spid="36"/>
                                        </p:tgtEl>
                                        <p:attrNameLst>
                                          <p:attrName>style.visibility</p:attrName>
                                        </p:attrNameLst>
                                      </p:cBhvr>
                                      <p:to>
                                        <p:strVal val="visible"/>
                                      </p:to>
                                    </p:set>
                                    <p:animEffect transition="in" filter="fade">
                                      <p:cBhvr>
                                        <p:cTn id="237" dur="500"/>
                                        <p:tgtEl>
                                          <p:spTgt spid="36"/>
                                        </p:tgtEl>
                                      </p:cBhvr>
                                    </p:animEffect>
                                  </p:childTnLst>
                                </p:cTn>
                              </p:par>
                              <p:par>
                                <p:cTn id="238" presetID="10" presetClass="entr" presetSubtype="0" fill="hold" nodeType="withEffect">
                                  <p:stCondLst>
                                    <p:cond delay="0"/>
                                  </p:stCondLst>
                                  <p:childTnLst>
                                    <p:set>
                                      <p:cBhvr>
                                        <p:cTn id="239" dur="1" fill="hold">
                                          <p:stCondLst>
                                            <p:cond delay="0"/>
                                          </p:stCondLst>
                                        </p:cTn>
                                        <p:tgtEl>
                                          <p:spTgt spid="8"/>
                                        </p:tgtEl>
                                        <p:attrNameLst>
                                          <p:attrName>style.visibility</p:attrName>
                                        </p:attrNameLst>
                                      </p:cBhvr>
                                      <p:to>
                                        <p:strVal val="visible"/>
                                      </p:to>
                                    </p:set>
                                    <p:animEffect transition="in" filter="fade">
                                      <p:cBhvr>
                                        <p:cTn id="240" dur="500"/>
                                        <p:tgtEl>
                                          <p:spTgt spid="8"/>
                                        </p:tgtEl>
                                      </p:cBhvr>
                                    </p:animEffect>
                                  </p:childTnLst>
                                </p:cTn>
                              </p:par>
                              <p:par>
                                <p:cTn id="241" presetID="10" presetClass="entr" presetSubtype="0" fill="hold" nodeType="withEffect">
                                  <p:stCondLst>
                                    <p:cond delay="0"/>
                                  </p:stCondLst>
                                  <p:childTnLst>
                                    <p:set>
                                      <p:cBhvr>
                                        <p:cTn id="242" dur="1" fill="hold">
                                          <p:stCondLst>
                                            <p:cond delay="0"/>
                                          </p:stCondLst>
                                        </p:cTn>
                                        <p:tgtEl>
                                          <p:spTgt spid="63"/>
                                        </p:tgtEl>
                                        <p:attrNameLst>
                                          <p:attrName>style.visibility</p:attrName>
                                        </p:attrNameLst>
                                      </p:cBhvr>
                                      <p:to>
                                        <p:strVal val="visible"/>
                                      </p:to>
                                    </p:set>
                                    <p:animEffect transition="in" filter="fade">
                                      <p:cBhvr>
                                        <p:cTn id="243" dur="500"/>
                                        <p:tgtEl>
                                          <p:spTgt spid="63"/>
                                        </p:tgtEl>
                                      </p:cBhvr>
                                    </p:animEffect>
                                  </p:childTnLst>
                                </p:cTn>
                              </p:par>
                              <p:par>
                                <p:cTn id="244" presetID="10" presetClass="entr" presetSubtype="0" fill="hold" nodeType="withEffect">
                                  <p:stCondLst>
                                    <p:cond delay="0"/>
                                  </p:stCondLst>
                                  <p:childTnLst>
                                    <p:set>
                                      <p:cBhvr>
                                        <p:cTn id="245" dur="1" fill="hold">
                                          <p:stCondLst>
                                            <p:cond delay="0"/>
                                          </p:stCondLst>
                                        </p:cTn>
                                        <p:tgtEl>
                                          <p:spTgt spid="69"/>
                                        </p:tgtEl>
                                        <p:attrNameLst>
                                          <p:attrName>style.visibility</p:attrName>
                                        </p:attrNameLst>
                                      </p:cBhvr>
                                      <p:to>
                                        <p:strVal val="visible"/>
                                      </p:to>
                                    </p:set>
                                    <p:animEffect transition="in" filter="fade">
                                      <p:cBhvr>
                                        <p:cTn id="246" dur="500"/>
                                        <p:tgtEl>
                                          <p:spTgt spid="69"/>
                                        </p:tgtEl>
                                      </p:cBhvr>
                                    </p:animEffect>
                                  </p:childTnLst>
                                </p:cTn>
                              </p:par>
                              <p:par>
                                <p:cTn id="247" presetID="10" presetClass="entr" presetSubtype="0" fill="hold" nodeType="withEffect">
                                  <p:stCondLst>
                                    <p:cond delay="0"/>
                                  </p:stCondLst>
                                  <p:childTnLst>
                                    <p:set>
                                      <p:cBhvr>
                                        <p:cTn id="248" dur="1" fill="hold">
                                          <p:stCondLst>
                                            <p:cond delay="0"/>
                                          </p:stCondLst>
                                        </p:cTn>
                                        <p:tgtEl>
                                          <p:spTgt spid="93"/>
                                        </p:tgtEl>
                                        <p:attrNameLst>
                                          <p:attrName>style.visibility</p:attrName>
                                        </p:attrNameLst>
                                      </p:cBhvr>
                                      <p:to>
                                        <p:strVal val="visible"/>
                                      </p:to>
                                    </p:set>
                                    <p:animEffect transition="in" filter="fade">
                                      <p:cBhvr>
                                        <p:cTn id="249" dur="500"/>
                                        <p:tgtEl>
                                          <p:spTgt spid="93"/>
                                        </p:tgtEl>
                                      </p:cBhvr>
                                    </p:animEffect>
                                  </p:childTnLst>
                                </p:cTn>
                              </p:par>
                            </p:childTnLst>
                          </p:cTn>
                        </p:par>
                        <p:par>
                          <p:cTn id="250" fill="hold">
                            <p:stCondLst>
                              <p:cond delay="8600"/>
                            </p:stCondLst>
                            <p:childTnLst>
                              <p:par>
                                <p:cTn id="251" presetID="10" presetClass="exit" presetSubtype="0" fill="hold" nodeType="afterEffect">
                                  <p:stCondLst>
                                    <p:cond delay="0"/>
                                  </p:stCondLst>
                                  <p:childTnLst>
                                    <p:animEffect transition="out" filter="fade">
                                      <p:cBhvr>
                                        <p:cTn id="252" dur="500"/>
                                        <p:tgtEl>
                                          <p:spTgt spid="2"/>
                                        </p:tgtEl>
                                      </p:cBhvr>
                                    </p:animEffect>
                                    <p:set>
                                      <p:cBhvr>
                                        <p:cTn id="253" dur="1" fill="hold">
                                          <p:stCondLst>
                                            <p:cond delay="499"/>
                                          </p:stCondLst>
                                        </p:cTn>
                                        <p:tgtEl>
                                          <p:spTgt spid="2"/>
                                        </p:tgtEl>
                                        <p:attrNameLst>
                                          <p:attrName>style.visibility</p:attrName>
                                        </p:attrNameLst>
                                      </p:cBhvr>
                                      <p:to>
                                        <p:strVal val="hidden"/>
                                      </p:to>
                                    </p:set>
                                  </p:childTnLst>
                                </p:cTn>
                              </p:par>
                              <p:par>
                                <p:cTn id="254" presetID="10" presetClass="exit" presetSubtype="0" fill="hold" nodeType="withEffect">
                                  <p:stCondLst>
                                    <p:cond delay="0"/>
                                  </p:stCondLst>
                                  <p:childTnLst>
                                    <p:animEffect transition="out" filter="fade">
                                      <p:cBhvr>
                                        <p:cTn id="255" dur="500"/>
                                        <p:tgtEl>
                                          <p:spTgt spid="20"/>
                                        </p:tgtEl>
                                      </p:cBhvr>
                                    </p:animEffect>
                                    <p:set>
                                      <p:cBhvr>
                                        <p:cTn id="256" dur="1" fill="hold">
                                          <p:stCondLst>
                                            <p:cond delay="499"/>
                                          </p:stCondLst>
                                        </p:cTn>
                                        <p:tgtEl>
                                          <p:spTgt spid="20"/>
                                        </p:tgtEl>
                                        <p:attrNameLst>
                                          <p:attrName>style.visibility</p:attrName>
                                        </p:attrNameLst>
                                      </p:cBhvr>
                                      <p:to>
                                        <p:strVal val="hidden"/>
                                      </p:to>
                                    </p:set>
                                  </p:childTnLst>
                                </p:cTn>
                              </p:par>
                              <p:par>
                                <p:cTn id="257" presetID="10" presetClass="exit" presetSubtype="0" fill="hold" nodeType="withEffect">
                                  <p:stCondLst>
                                    <p:cond delay="0"/>
                                  </p:stCondLst>
                                  <p:childTnLst>
                                    <p:animEffect transition="out" filter="fade">
                                      <p:cBhvr>
                                        <p:cTn id="258" dur="500"/>
                                        <p:tgtEl>
                                          <p:spTgt spid="26"/>
                                        </p:tgtEl>
                                      </p:cBhvr>
                                    </p:animEffect>
                                    <p:set>
                                      <p:cBhvr>
                                        <p:cTn id="259" dur="1" fill="hold">
                                          <p:stCondLst>
                                            <p:cond delay="499"/>
                                          </p:stCondLst>
                                        </p:cTn>
                                        <p:tgtEl>
                                          <p:spTgt spid="26"/>
                                        </p:tgtEl>
                                        <p:attrNameLst>
                                          <p:attrName>style.visibility</p:attrName>
                                        </p:attrNameLst>
                                      </p:cBhvr>
                                      <p:to>
                                        <p:strVal val="hidden"/>
                                      </p:to>
                                    </p:set>
                                  </p:childTnLst>
                                </p:cTn>
                              </p:par>
                              <p:par>
                                <p:cTn id="260" presetID="10" presetClass="exit" presetSubtype="0" fill="hold" nodeType="withEffect">
                                  <p:stCondLst>
                                    <p:cond delay="0"/>
                                  </p:stCondLst>
                                  <p:childTnLst>
                                    <p:animEffect transition="out" filter="fade">
                                      <p:cBhvr>
                                        <p:cTn id="261" dur="500"/>
                                        <p:tgtEl>
                                          <p:spTgt spid="36"/>
                                        </p:tgtEl>
                                      </p:cBhvr>
                                    </p:animEffect>
                                    <p:set>
                                      <p:cBhvr>
                                        <p:cTn id="262" dur="1" fill="hold">
                                          <p:stCondLst>
                                            <p:cond delay="499"/>
                                          </p:stCondLst>
                                        </p:cTn>
                                        <p:tgtEl>
                                          <p:spTgt spid="36"/>
                                        </p:tgtEl>
                                        <p:attrNameLst>
                                          <p:attrName>style.visibility</p:attrName>
                                        </p:attrNameLst>
                                      </p:cBhvr>
                                      <p:to>
                                        <p:strVal val="hidden"/>
                                      </p:to>
                                    </p:set>
                                  </p:childTnLst>
                                </p:cTn>
                              </p:par>
                              <p:par>
                                <p:cTn id="263" presetID="10" presetClass="exit" presetSubtype="0" fill="hold" nodeType="withEffect">
                                  <p:stCondLst>
                                    <p:cond delay="0"/>
                                  </p:stCondLst>
                                  <p:childTnLst>
                                    <p:animEffect transition="out" filter="fade">
                                      <p:cBhvr>
                                        <p:cTn id="264" dur="500"/>
                                        <p:tgtEl>
                                          <p:spTgt spid="8"/>
                                        </p:tgtEl>
                                      </p:cBhvr>
                                    </p:animEffect>
                                    <p:set>
                                      <p:cBhvr>
                                        <p:cTn id="265" dur="1" fill="hold">
                                          <p:stCondLst>
                                            <p:cond delay="499"/>
                                          </p:stCondLst>
                                        </p:cTn>
                                        <p:tgtEl>
                                          <p:spTgt spid="8"/>
                                        </p:tgtEl>
                                        <p:attrNameLst>
                                          <p:attrName>style.visibility</p:attrName>
                                        </p:attrNameLst>
                                      </p:cBhvr>
                                      <p:to>
                                        <p:strVal val="hidden"/>
                                      </p:to>
                                    </p:set>
                                  </p:childTnLst>
                                </p:cTn>
                              </p:par>
                              <p:par>
                                <p:cTn id="266" presetID="10" presetClass="exit" presetSubtype="0" fill="hold" nodeType="withEffect">
                                  <p:stCondLst>
                                    <p:cond delay="0"/>
                                  </p:stCondLst>
                                  <p:childTnLst>
                                    <p:animEffect transition="out" filter="fade">
                                      <p:cBhvr>
                                        <p:cTn id="267" dur="500"/>
                                        <p:tgtEl>
                                          <p:spTgt spid="63"/>
                                        </p:tgtEl>
                                      </p:cBhvr>
                                    </p:animEffect>
                                    <p:set>
                                      <p:cBhvr>
                                        <p:cTn id="268" dur="1" fill="hold">
                                          <p:stCondLst>
                                            <p:cond delay="499"/>
                                          </p:stCondLst>
                                        </p:cTn>
                                        <p:tgtEl>
                                          <p:spTgt spid="63"/>
                                        </p:tgtEl>
                                        <p:attrNameLst>
                                          <p:attrName>style.visibility</p:attrName>
                                        </p:attrNameLst>
                                      </p:cBhvr>
                                      <p:to>
                                        <p:strVal val="hidden"/>
                                      </p:to>
                                    </p:set>
                                  </p:childTnLst>
                                </p:cTn>
                              </p:par>
                              <p:par>
                                <p:cTn id="269" presetID="10" presetClass="exit" presetSubtype="0" fill="hold" nodeType="withEffect">
                                  <p:stCondLst>
                                    <p:cond delay="0"/>
                                  </p:stCondLst>
                                  <p:childTnLst>
                                    <p:animEffect transition="out" filter="fade">
                                      <p:cBhvr>
                                        <p:cTn id="270" dur="500"/>
                                        <p:tgtEl>
                                          <p:spTgt spid="66"/>
                                        </p:tgtEl>
                                      </p:cBhvr>
                                    </p:animEffect>
                                    <p:set>
                                      <p:cBhvr>
                                        <p:cTn id="271" dur="1" fill="hold">
                                          <p:stCondLst>
                                            <p:cond delay="499"/>
                                          </p:stCondLst>
                                        </p:cTn>
                                        <p:tgtEl>
                                          <p:spTgt spid="66"/>
                                        </p:tgtEl>
                                        <p:attrNameLst>
                                          <p:attrName>style.visibility</p:attrName>
                                        </p:attrNameLst>
                                      </p:cBhvr>
                                      <p:to>
                                        <p:strVal val="hidden"/>
                                      </p:to>
                                    </p:set>
                                  </p:childTnLst>
                                </p:cTn>
                              </p:par>
                              <p:par>
                                <p:cTn id="272" presetID="10" presetClass="exit" presetSubtype="0" fill="hold" nodeType="withEffect">
                                  <p:stCondLst>
                                    <p:cond delay="0"/>
                                  </p:stCondLst>
                                  <p:childTnLst>
                                    <p:animEffect transition="out" filter="fade">
                                      <p:cBhvr>
                                        <p:cTn id="273" dur="500"/>
                                        <p:tgtEl>
                                          <p:spTgt spid="93"/>
                                        </p:tgtEl>
                                      </p:cBhvr>
                                    </p:animEffect>
                                    <p:set>
                                      <p:cBhvr>
                                        <p:cTn id="274" dur="1" fill="hold">
                                          <p:stCondLst>
                                            <p:cond delay="499"/>
                                          </p:stCondLst>
                                        </p:cTn>
                                        <p:tgtEl>
                                          <p:spTgt spid="93"/>
                                        </p:tgtEl>
                                        <p:attrNameLst>
                                          <p:attrName>style.visibility</p:attrName>
                                        </p:attrNameLst>
                                      </p:cBhvr>
                                      <p:to>
                                        <p:strVal val="hidden"/>
                                      </p:to>
                                    </p:set>
                                  </p:childTnLst>
                                </p:cTn>
                              </p:par>
                              <p:par>
                                <p:cTn id="275" presetID="42" presetClass="path" presetSubtype="0" accel="50000" decel="50000" fill="hold" nodeType="withEffect">
                                  <p:stCondLst>
                                    <p:cond delay="0"/>
                                  </p:stCondLst>
                                  <p:childTnLst>
                                    <p:animMotion origin="layout" path="M 4.79167E-6 4.44444E-6 L -0.47305 0.00393 " pathEditMode="relative" rAng="0" ptsTypes="AA">
                                      <p:cBhvr>
                                        <p:cTn id="276" dur="1000" fill="hold"/>
                                        <p:tgtEl>
                                          <p:spTgt spid="31"/>
                                        </p:tgtEl>
                                        <p:attrNameLst>
                                          <p:attrName>ppt_x</p:attrName>
                                          <p:attrName>ppt_y</p:attrName>
                                        </p:attrNameLst>
                                      </p:cBhvr>
                                      <p:rCtr x="-23659" y="185"/>
                                    </p:animMotion>
                                  </p:childTnLst>
                                </p:cTn>
                              </p:par>
                              <p:par>
                                <p:cTn id="277" presetID="42" presetClass="path" presetSubtype="0" accel="50000" decel="50000" fill="hold" nodeType="withEffect">
                                  <p:stCondLst>
                                    <p:cond delay="0"/>
                                  </p:stCondLst>
                                  <p:childTnLst>
                                    <p:animMotion origin="layout" path="M 1.04167E-6 7.40741E-7 L -0.46914 -0.00278 " pathEditMode="relative" rAng="0" ptsTypes="AA">
                                      <p:cBhvr>
                                        <p:cTn id="278" dur="1000" fill="hold"/>
                                        <p:tgtEl>
                                          <p:spTgt spid="69"/>
                                        </p:tgtEl>
                                        <p:attrNameLst>
                                          <p:attrName>ppt_x</p:attrName>
                                          <p:attrName>ppt_y</p:attrName>
                                        </p:attrNameLst>
                                      </p:cBhvr>
                                      <p:rCtr x="-23464" y="-139"/>
                                    </p:animMotion>
                                  </p:childTnLst>
                                </p:cTn>
                              </p:par>
                              <p:par>
                                <p:cTn id="279" presetID="10" presetClass="entr" presetSubtype="0" fill="hold" nodeType="withEffect">
                                  <p:stCondLst>
                                    <p:cond delay="0"/>
                                  </p:stCondLst>
                                  <p:childTnLst>
                                    <p:set>
                                      <p:cBhvr>
                                        <p:cTn id="280" dur="1" fill="hold">
                                          <p:stCondLst>
                                            <p:cond delay="0"/>
                                          </p:stCondLst>
                                        </p:cTn>
                                        <p:tgtEl>
                                          <p:spTgt spid="116"/>
                                        </p:tgtEl>
                                        <p:attrNameLst>
                                          <p:attrName>style.visibility</p:attrName>
                                        </p:attrNameLst>
                                      </p:cBhvr>
                                      <p:to>
                                        <p:strVal val="visible"/>
                                      </p:to>
                                    </p:set>
                                    <p:animEffect transition="in" filter="fade">
                                      <p:cBhvr>
                                        <p:cTn id="281" dur="500"/>
                                        <p:tgtEl>
                                          <p:spTgt spid="116"/>
                                        </p:tgtEl>
                                      </p:cBhvr>
                                    </p:animEffect>
                                  </p:childTnLst>
                                </p:cTn>
                              </p:par>
                            </p:childTnLst>
                          </p:cTn>
                        </p:par>
                        <p:par>
                          <p:cTn id="282" fill="hold">
                            <p:stCondLst>
                              <p:cond delay="9600"/>
                            </p:stCondLst>
                            <p:childTnLst>
                              <p:par>
                                <p:cTn id="283" presetID="10" presetClass="exit" presetSubtype="0" fill="hold" nodeType="afterEffect">
                                  <p:stCondLst>
                                    <p:cond delay="0"/>
                                  </p:stCondLst>
                                  <p:childTnLst>
                                    <p:animEffect transition="out" filter="fade">
                                      <p:cBhvr>
                                        <p:cTn id="284" dur="500"/>
                                        <p:tgtEl>
                                          <p:spTgt spid="116"/>
                                        </p:tgtEl>
                                      </p:cBhvr>
                                    </p:animEffect>
                                    <p:set>
                                      <p:cBhvr>
                                        <p:cTn id="285" dur="1" fill="hold">
                                          <p:stCondLst>
                                            <p:cond delay="499"/>
                                          </p:stCondLst>
                                        </p:cTn>
                                        <p:tgtEl>
                                          <p:spTgt spid="116"/>
                                        </p:tgtEl>
                                        <p:attrNameLst>
                                          <p:attrName>style.visibility</p:attrName>
                                        </p:attrNameLst>
                                      </p:cBhvr>
                                      <p:to>
                                        <p:strVal val="hidden"/>
                                      </p:to>
                                    </p:set>
                                  </p:childTnLst>
                                </p:cTn>
                              </p:par>
                              <p:par>
                                <p:cTn id="286" presetID="10" presetClass="entr" presetSubtype="0" fill="hold" nodeType="withEffect">
                                  <p:stCondLst>
                                    <p:cond delay="0"/>
                                  </p:stCondLst>
                                  <p:childTnLst>
                                    <p:set>
                                      <p:cBhvr>
                                        <p:cTn id="287" dur="1" fill="hold">
                                          <p:stCondLst>
                                            <p:cond delay="0"/>
                                          </p:stCondLst>
                                        </p:cTn>
                                        <p:tgtEl>
                                          <p:spTgt spid="2"/>
                                        </p:tgtEl>
                                        <p:attrNameLst>
                                          <p:attrName>style.visibility</p:attrName>
                                        </p:attrNameLst>
                                      </p:cBhvr>
                                      <p:to>
                                        <p:strVal val="visible"/>
                                      </p:to>
                                    </p:set>
                                    <p:animEffect transition="in" filter="fade">
                                      <p:cBhvr>
                                        <p:cTn id="288" dur="500"/>
                                        <p:tgtEl>
                                          <p:spTgt spid="2"/>
                                        </p:tgtEl>
                                      </p:cBhvr>
                                    </p:animEffect>
                                  </p:childTnLst>
                                </p:cTn>
                              </p:par>
                              <p:par>
                                <p:cTn id="289" presetID="10" presetClass="entr" presetSubtype="0" fill="hold" nodeType="withEffect">
                                  <p:stCondLst>
                                    <p:cond delay="0"/>
                                  </p:stCondLst>
                                  <p:childTnLst>
                                    <p:set>
                                      <p:cBhvr>
                                        <p:cTn id="290" dur="1" fill="hold">
                                          <p:stCondLst>
                                            <p:cond delay="0"/>
                                          </p:stCondLst>
                                        </p:cTn>
                                        <p:tgtEl>
                                          <p:spTgt spid="20"/>
                                        </p:tgtEl>
                                        <p:attrNameLst>
                                          <p:attrName>style.visibility</p:attrName>
                                        </p:attrNameLst>
                                      </p:cBhvr>
                                      <p:to>
                                        <p:strVal val="visible"/>
                                      </p:to>
                                    </p:set>
                                    <p:animEffect transition="in" filter="fade">
                                      <p:cBhvr>
                                        <p:cTn id="291" dur="500"/>
                                        <p:tgtEl>
                                          <p:spTgt spid="20"/>
                                        </p:tgtEl>
                                      </p:cBhvr>
                                    </p:animEffect>
                                  </p:childTnLst>
                                </p:cTn>
                              </p:par>
                              <p:par>
                                <p:cTn id="292" presetID="10" presetClass="entr" presetSubtype="0" fill="hold" nodeType="withEffect">
                                  <p:stCondLst>
                                    <p:cond delay="0"/>
                                  </p:stCondLst>
                                  <p:childTnLst>
                                    <p:set>
                                      <p:cBhvr>
                                        <p:cTn id="293" dur="1" fill="hold">
                                          <p:stCondLst>
                                            <p:cond delay="0"/>
                                          </p:stCondLst>
                                        </p:cTn>
                                        <p:tgtEl>
                                          <p:spTgt spid="26"/>
                                        </p:tgtEl>
                                        <p:attrNameLst>
                                          <p:attrName>style.visibility</p:attrName>
                                        </p:attrNameLst>
                                      </p:cBhvr>
                                      <p:to>
                                        <p:strVal val="visible"/>
                                      </p:to>
                                    </p:set>
                                    <p:animEffect transition="in" filter="fade">
                                      <p:cBhvr>
                                        <p:cTn id="294" dur="500"/>
                                        <p:tgtEl>
                                          <p:spTgt spid="26"/>
                                        </p:tgtEl>
                                      </p:cBhvr>
                                    </p:animEffect>
                                  </p:childTnLst>
                                </p:cTn>
                              </p:par>
                              <p:par>
                                <p:cTn id="295" presetID="10" presetClass="entr" presetSubtype="0" fill="hold" nodeType="withEffect">
                                  <p:stCondLst>
                                    <p:cond delay="0"/>
                                  </p:stCondLst>
                                  <p:childTnLst>
                                    <p:set>
                                      <p:cBhvr>
                                        <p:cTn id="296" dur="1" fill="hold">
                                          <p:stCondLst>
                                            <p:cond delay="0"/>
                                          </p:stCondLst>
                                        </p:cTn>
                                        <p:tgtEl>
                                          <p:spTgt spid="36"/>
                                        </p:tgtEl>
                                        <p:attrNameLst>
                                          <p:attrName>style.visibility</p:attrName>
                                        </p:attrNameLst>
                                      </p:cBhvr>
                                      <p:to>
                                        <p:strVal val="visible"/>
                                      </p:to>
                                    </p:set>
                                    <p:animEffect transition="in" filter="fade">
                                      <p:cBhvr>
                                        <p:cTn id="297" dur="500"/>
                                        <p:tgtEl>
                                          <p:spTgt spid="36"/>
                                        </p:tgtEl>
                                      </p:cBhvr>
                                    </p:animEffect>
                                  </p:childTnLst>
                                </p:cTn>
                              </p:par>
                              <p:par>
                                <p:cTn id="298" presetID="10" presetClass="entr" presetSubtype="0" fill="hold" nodeType="withEffect">
                                  <p:stCondLst>
                                    <p:cond delay="0"/>
                                  </p:stCondLst>
                                  <p:childTnLst>
                                    <p:set>
                                      <p:cBhvr>
                                        <p:cTn id="299" dur="1" fill="hold">
                                          <p:stCondLst>
                                            <p:cond delay="0"/>
                                          </p:stCondLst>
                                        </p:cTn>
                                        <p:tgtEl>
                                          <p:spTgt spid="8"/>
                                        </p:tgtEl>
                                        <p:attrNameLst>
                                          <p:attrName>style.visibility</p:attrName>
                                        </p:attrNameLst>
                                      </p:cBhvr>
                                      <p:to>
                                        <p:strVal val="visible"/>
                                      </p:to>
                                    </p:set>
                                    <p:animEffect transition="in" filter="fade">
                                      <p:cBhvr>
                                        <p:cTn id="300" dur="500"/>
                                        <p:tgtEl>
                                          <p:spTgt spid="8"/>
                                        </p:tgtEl>
                                      </p:cBhvr>
                                    </p:animEffect>
                                  </p:childTnLst>
                                </p:cTn>
                              </p:par>
                              <p:par>
                                <p:cTn id="301" presetID="10" presetClass="entr" presetSubtype="0" fill="hold" nodeType="withEffect">
                                  <p:stCondLst>
                                    <p:cond delay="0"/>
                                  </p:stCondLst>
                                  <p:childTnLst>
                                    <p:set>
                                      <p:cBhvr>
                                        <p:cTn id="302" dur="1" fill="hold">
                                          <p:stCondLst>
                                            <p:cond delay="0"/>
                                          </p:stCondLst>
                                        </p:cTn>
                                        <p:tgtEl>
                                          <p:spTgt spid="63"/>
                                        </p:tgtEl>
                                        <p:attrNameLst>
                                          <p:attrName>style.visibility</p:attrName>
                                        </p:attrNameLst>
                                      </p:cBhvr>
                                      <p:to>
                                        <p:strVal val="visible"/>
                                      </p:to>
                                    </p:set>
                                    <p:animEffect transition="in" filter="fade">
                                      <p:cBhvr>
                                        <p:cTn id="303" dur="500"/>
                                        <p:tgtEl>
                                          <p:spTgt spid="63"/>
                                        </p:tgtEl>
                                      </p:cBhvr>
                                    </p:animEffect>
                                  </p:childTnLst>
                                </p:cTn>
                              </p:par>
                              <p:par>
                                <p:cTn id="304" presetID="10" presetClass="entr" presetSubtype="0" fill="hold" nodeType="withEffect">
                                  <p:stCondLst>
                                    <p:cond delay="0"/>
                                  </p:stCondLst>
                                  <p:childTnLst>
                                    <p:set>
                                      <p:cBhvr>
                                        <p:cTn id="305" dur="1" fill="hold">
                                          <p:stCondLst>
                                            <p:cond delay="0"/>
                                          </p:stCondLst>
                                        </p:cTn>
                                        <p:tgtEl>
                                          <p:spTgt spid="66"/>
                                        </p:tgtEl>
                                        <p:attrNameLst>
                                          <p:attrName>style.visibility</p:attrName>
                                        </p:attrNameLst>
                                      </p:cBhvr>
                                      <p:to>
                                        <p:strVal val="visible"/>
                                      </p:to>
                                    </p:set>
                                    <p:animEffect transition="in" filter="fade">
                                      <p:cBhvr>
                                        <p:cTn id="306" dur="500"/>
                                        <p:tgtEl>
                                          <p:spTgt spid="66"/>
                                        </p:tgtEl>
                                      </p:cBhvr>
                                    </p:animEffect>
                                  </p:childTnLst>
                                </p:cTn>
                              </p:par>
                              <p:par>
                                <p:cTn id="307" presetID="10" presetClass="entr" presetSubtype="0" fill="hold" nodeType="withEffect">
                                  <p:stCondLst>
                                    <p:cond delay="0"/>
                                  </p:stCondLst>
                                  <p:childTnLst>
                                    <p:set>
                                      <p:cBhvr>
                                        <p:cTn id="308" dur="1" fill="hold">
                                          <p:stCondLst>
                                            <p:cond delay="0"/>
                                          </p:stCondLst>
                                        </p:cTn>
                                        <p:tgtEl>
                                          <p:spTgt spid="93"/>
                                        </p:tgtEl>
                                        <p:attrNameLst>
                                          <p:attrName>style.visibility</p:attrName>
                                        </p:attrNameLst>
                                      </p:cBhvr>
                                      <p:to>
                                        <p:strVal val="visible"/>
                                      </p:to>
                                    </p:set>
                                    <p:animEffect transition="in" filter="fade">
                                      <p:cBhvr>
                                        <p:cTn id="309" dur="500"/>
                                        <p:tgtEl>
                                          <p:spTgt spid="93"/>
                                        </p:tgtEl>
                                      </p:cBhvr>
                                    </p:animEffect>
                                  </p:childTnLst>
                                </p:cTn>
                              </p:par>
                            </p:childTnLst>
                          </p:cTn>
                        </p:par>
                        <p:par>
                          <p:cTn id="310" fill="hold">
                            <p:stCondLst>
                              <p:cond delay="10100"/>
                            </p:stCondLst>
                            <p:childTnLst>
                              <p:par>
                                <p:cTn id="311" presetID="10" presetClass="exit" presetSubtype="0" fill="hold" nodeType="afterEffect">
                                  <p:stCondLst>
                                    <p:cond delay="0"/>
                                  </p:stCondLst>
                                  <p:childTnLst>
                                    <p:animEffect transition="out" filter="fade">
                                      <p:cBhvr>
                                        <p:cTn id="312" dur="500"/>
                                        <p:tgtEl>
                                          <p:spTgt spid="2"/>
                                        </p:tgtEl>
                                      </p:cBhvr>
                                    </p:animEffect>
                                    <p:set>
                                      <p:cBhvr>
                                        <p:cTn id="313" dur="1" fill="hold">
                                          <p:stCondLst>
                                            <p:cond delay="499"/>
                                          </p:stCondLst>
                                        </p:cTn>
                                        <p:tgtEl>
                                          <p:spTgt spid="2"/>
                                        </p:tgtEl>
                                        <p:attrNameLst>
                                          <p:attrName>style.visibility</p:attrName>
                                        </p:attrNameLst>
                                      </p:cBhvr>
                                      <p:to>
                                        <p:strVal val="hidden"/>
                                      </p:to>
                                    </p:set>
                                  </p:childTnLst>
                                </p:cTn>
                              </p:par>
                              <p:par>
                                <p:cTn id="314" presetID="10" presetClass="exit" presetSubtype="0" fill="hold" nodeType="withEffect">
                                  <p:stCondLst>
                                    <p:cond delay="0"/>
                                  </p:stCondLst>
                                  <p:childTnLst>
                                    <p:animEffect transition="out" filter="fade">
                                      <p:cBhvr>
                                        <p:cTn id="315" dur="500"/>
                                        <p:tgtEl>
                                          <p:spTgt spid="20"/>
                                        </p:tgtEl>
                                      </p:cBhvr>
                                    </p:animEffect>
                                    <p:set>
                                      <p:cBhvr>
                                        <p:cTn id="316" dur="1" fill="hold">
                                          <p:stCondLst>
                                            <p:cond delay="499"/>
                                          </p:stCondLst>
                                        </p:cTn>
                                        <p:tgtEl>
                                          <p:spTgt spid="20"/>
                                        </p:tgtEl>
                                        <p:attrNameLst>
                                          <p:attrName>style.visibility</p:attrName>
                                        </p:attrNameLst>
                                      </p:cBhvr>
                                      <p:to>
                                        <p:strVal val="hidden"/>
                                      </p:to>
                                    </p:set>
                                  </p:childTnLst>
                                </p:cTn>
                              </p:par>
                              <p:par>
                                <p:cTn id="317" presetID="10" presetClass="exit" presetSubtype="0" fill="hold" nodeType="withEffect">
                                  <p:stCondLst>
                                    <p:cond delay="0"/>
                                  </p:stCondLst>
                                  <p:childTnLst>
                                    <p:animEffect transition="out" filter="fade">
                                      <p:cBhvr>
                                        <p:cTn id="318" dur="500"/>
                                        <p:tgtEl>
                                          <p:spTgt spid="26"/>
                                        </p:tgtEl>
                                      </p:cBhvr>
                                    </p:animEffect>
                                    <p:set>
                                      <p:cBhvr>
                                        <p:cTn id="319" dur="1" fill="hold">
                                          <p:stCondLst>
                                            <p:cond delay="499"/>
                                          </p:stCondLst>
                                        </p:cTn>
                                        <p:tgtEl>
                                          <p:spTgt spid="26"/>
                                        </p:tgtEl>
                                        <p:attrNameLst>
                                          <p:attrName>style.visibility</p:attrName>
                                        </p:attrNameLst>
                                      </p:cBhvr>
                                      <p:to>
                                        <p:strVal val="hidden"/>
                                      </p:to>
                                    </p:set>
                                  </p:childTnLst>
                                </p:cTn>
                              </p:par>
                              <p:par>
                                <p:cTn id="320" presetID="10" presetClass="exit" presetSubtype="0" fill="hold" nodeType="withEffect">
                                  <p:stCondLst>
                                    <p:cond delay="0"/>
                                  </p:stCondLst>
                                  <p:childTnLst>
                                    <p:animEffect transition="out" filter="fade">
                                      <p:cBhvr>
                                        <p:cTn id="321" dur="500"/>
                                        <p:tgtEl>
                                          <p:spTgt spid="31"/>
                                        </p:tgtEl>
                                      </p:cBhvr>
                                    </p:animEffect>
                                    <p:set>
                                      <p:cBhvr>
                                        <p:cTn id="322" dur="1" fill="hold">
                                          <p:stCondLst>
                                            <p:cond delay="499"/>
                                          </p:stCondLst>
                                        </p:cTn>
                                        <p:tgtEl>
                                          <p:spTgt spid="31"/>
                                        </p:tgtEl>
                                        <p:attrNameLst>
                                          <p:attrName>style.visibility</p:attrName>
                                        </p:attrNameLst>
                                      </p:cBhvr>
                                      <p:to>
                                        <p:strVal val="hidden"/>
                                      </p:to>
                                    </p:set>
                                  </p:childTnLst>
                                </p:cTn>
                              </p:par>
                              <p:par>
                                <p:cTn id="323" presetID="10" presetClass="exit" presetSubtype="0" fill="hold" nodeType="withEffect">
                                  <p:stCondLst>
                                    <p:cond delay="0"/>
                                  </p:stCondLst>
                                  <p:childTnLst>
                                    <p:animEffect transition="out" filter="fade">
                                      <p:cBhvr>
                                        <p:cTn id="324" dur="500"/>
                                        <p:tgtEl>
                                          <p:spTgt spid="8"/>
                                        </p:tgtEl>
                                      </p:cBhvr>
                                    </p:animEffect>
                                    <p:set>
                                      <p:cBhvr>
                                        <p:cTn id="325" dur="1" fill="hold">
                                          <p:stCondLst>
                                            <p:cond delay="499"/>
                                          </p:stCondLst>
                                        </p:cTn>
                                        <p:tgtEl>
                                          <p:spTgt spid="8"/>
                                        </p:tgtEl>
                                        <p:attrNameLst>
                                          <p:attrName>style.visibility</p:attrName>
                                        </p:attrNameLst>
                                      </p:cBhvr>
                                      <p:to>
                                        <p:strVal val="hidden"/>
                                      </p:to>
                                    </p:set>
                                  </p:childTnLst>
                                </p:cTn>
                              </p:par>
                              <p:par>
                                <p:cTn id="326" presetID="10" presetClass="exit" presetSubtype="0" fill="hold" nodeType="withEffect">
                                  <p:stCondLst>
                                    <p:cond delay="0"/>
                                  </p:stCondLst>
                                  <p:childTnLst>
                                    <p:animEffect transition="out" filter="fade">
                                      <p:cBhvr>
                                        <p:cTn id="327" dur="500"/>
                                        <p:tgtEl>
                                          <p:spTgt spid="63"/>
                                        </p:tgtEl>
                                      </p:cBhvr>
                                    </p:animEffect>
                                    <p:set>
                                      <p:cBhvr>
                                        <p:cTn id="328" dur="1" fill="hold">
                                          <p:stCondLst>
                                            <p:cond delay="499"/>
                                          </p:stCondLst>
                                        </p:cTn>
                                        <p:tgtEl>
                                          <p:spTgt spid="63"/>
                                        </p:tgtEl>
                                        <p:attrNameLst>
                                          <p:attrName>style.visibility</p:attrName>
                                        </p:attrNameLst>
                                      </p:cBhvr>
                                      <p:to>
                                        <p:strVal val="hidden"/>
                                      </p:to>
                                    </p:set>
                                  </p:childTnLst>
                                </p:cTn>
                              </p:par>
                              <p:par>
                                <p:cTn id="329" presetID="10" presetClass="exit" presetSubtype="0" fill="hold" nodeType="withEffect">
                                  <p:stCondLst>
                                    <p:cond delay="0"/>
                                  </p:stCondLst>
                                  <p:childTnLst>
                                    <p:animEffect transition="out" filter="fade">
                                      <p:cBhvr>
                                        <p:cTn id="330" dur="500"/>
                                        <p:tgtEl>
                                          <p:spTgt spid="66"/>
                                        </p:tgtEl>
                                      </p:cBhvr>
                                    </p:animEffect>
                                    <p:set>
                                      <p:cBhvr>
                                        <p:cTn id="331" dur="1" fill="hold">
                                          <p:stCondLst>
                                            <p:cond delay="499"/>
                                          </p:stCondLst>
                                        </p:cTn>
                                        <p:tgtEl>
                                          <p:spTgt spid="66"/>
                                        </p:tgtEl>
                                        <p:attrNameLst>
                                          <p:attrName>style.visibility</p:attrName>
                                        </p:attrNameLst>
                                      </p:cBhvr>
                                      <p:to>
                                        <p:strVal val="hidden"/>
                                      </p:to>
                                    </p:set>
                                  </p:childTnLst>
                                </p:cTn>
                              </p:par>
                              <p:par>
                                <p:cTn id="332" presetID="10" presetClass="exit" presetSubtype="0" fill="hold" nodeType="withEffect">
                                  <p:stCondLst>
                                    <p:cond delay="0"/>
                                  </p:stCondLst>
                                  <p:childTnLst>
                                    <p:animEffect transition="out" filter="fade">
                                      <p:cBhvr>
                                        <p:cTn id="333" dur="500"/>
                                        <p:tgtEl>
                                          <p:spTgt spid="69"/>
                                        </p:tgtEl>
                                      </p:cBhvr>
                                    </p:animEffect>
                                    <p:set>
                                      <p:cBhvr>
                                        <p:cTn id="334" dur="1" fill="hold">
                                          <p:stCondLst>
                                            <p:cond delay="499"/>
                                          </p:stCondLst>
                                        </p:cTn>
                                        <p:tgtEl>
                                          <p:spTgt spid="69"/>
                                        </p:tgtEl>
                                        <p:attrNameLst>
                                          <p:attrName>style.visibility</p:attrName>
                                        </p:attrNameLst>
                                      </p:cBhvr>
                                      <p:to>
                                        <p:strVal val="hidden"/>
                                      </p:to>
                                    </p:set>
                                  </p:childTnLst>
                                </p:cTn>
                              </p:par>
                              <p:par>
                                <p:cTn id="335" presetID="42" presetClass="path" presetSubtype="0" accel="50000" decel="50000" fill="hold" nodeType="withEffect">
                                  <p:stCondLst>
                                    <p:cond delay="0"/>
                                  </p:stCondLst>
                                  <p:childTnLst>
                                    <p:animMotion origin="layout" path="M 3.54167E-6 4.44444E-6 L -0.63008 0.00393 " pathEditMode="relative" rAng="0" ptsTypes="AA">
                                      <p:cBhvr>
                                        <p:cTn id="336" dur="1000" fill="hold"/>
                                        <p:tgtEl>
                                          <p:spTgt spid="36"/>
                                        </p:tgtEl>
                                        <p:attrNameLst>
                                          <p:attrName>ppt_x</p:attrName>
                                          <p:attrName>ppt_y</p:attrName>
                                        </p:attrNameLst>
                                      </p:cBhvr>
                                      <p:rCtr x="-31510" y="185"/>
                                    </p:animMotion>
                                  </p:childTnLst>
                                </p:cTn>
                              </p:par>
                              <p:par>
                                <p:cTn id="337" presetID="42" presetClass="path" presetSubtype="0" accel="50000" decel="50000" fill="hold" nodeType="withEffect">
                                  <p:stCondLst>
                                    <p:cond delay="0"/>
                                  </p:stCondLst>
                                  <p:childTnLst>
                                    <p:animMotion origin="layout" path="M -6.25E-7 -2.59259E-6 L -0.61237 0.00209 " pathEditMode="relative" rAng="0" ptsTypes="AA">
                                      <p:cBhvr>
                                        <p:cTn id="338" dur="1000" fill="hold"/>
                                        <p:tgtEl>
                                          <p:spTgt spid="93"/>
                                        </p:tgtEl>
                                        <p:attrNameLst>
                                          <p:attrName>ppt_x</p:attrName>
                                          <p:attrName>ppt_y</p:attrName>
                                        </p:attrNameLst>
                                      </p:cBhvr>
                                      <p:rCtr x="-30625" y="93"/>
                                    </p:animMotion>
                                  </p:childTnLst>
                                </p:cTn>
                              </p:par>
                              <p:par>
                                <p:cTn id="339" presetID="10" presetClass="entr" presetSubtype="0" fill="hold" nodeType="withEffect">
                                  <p:stCondLst>
                                    <p:cond delay="0"/>
                                  </p:stCondLst>
                                  <p:childTnLst>
                                    <p:set>
                                      <p:cBhvr>
                                        <p:cTn id="340" dur="1" fill="hold">
                                          <p:stCondLst>
                                            <p:cond delay="0"/>
                                          </p:stCondLst>
                                        </p:cTn>
                                        <p:tgtEl>
                                          <p:spTgt spid="140"/>
                                        </p:tgtEl>
                                        <p:attrNameLst>
                                          <p:attrName>style.visibility</p:attrName>
                                        </p:attrNameLst>
                                      </p:cBhvr>
                                      <p:to>
                                        <p:strVal val="visible"/>
                                      </p:to>
                                    </p:set>
                                    <p:animEffect transition="in" filter="fade">
                                      <p:cBhvr>
                                        <p:cTn id="341" dur="500"/>
                                        <p:tgtEl>
                                          <p:spTgt spid="140"/>
                                        </p:tgtEl>
                                      </p:cBhvr>
                                    </p:animEffect>
                                  </p:childTnLst>
                                </p:cTn>
                              </p:par>
                            </p:childTnLst>
                          </p:cTn>
                        </p:par>
                        <p:par>
                          <p:cTn id="342" fill="hold">
                            <p:stCondLst>
                              <p:cond delay="11100"/>
                            </p:stCondLst>
                            <p:childTnLst>
                              <p:par>
                                <p:cTn id="343" presetID="10" presetClass="exit" presetSubtype="0" fill="hold" nodeType="afterEffect">
                                  <p:stCondLst>
                                    <p:cond delay="100"/>
                                  </p:stCondLst>
                                  <p:childTnLst>
                                    <p:animEffect transition="out" filter="fade">
                                      <p:cBhvr>
                                        <p:cTn id="344" dur="500"/>
                                        <p:tgtEl>
                                          <p:spTgt spid="140"/>
                                        </p:tgtEl>
                                      </p:cBhvr>
                                    </p:animEffect>
                                    <p:set>
                                      <p:cBhvr>
                                        <p:cTn id="345" dur="1" fill="hold">
                                          <p:stCondLst>
                                            <p:cond delay="499"/>
                                          </p:stCondLst>
                                        </p:cTn>
                                        <p:tgtEl>
                                          <p:spTgt spid="1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1" grpId="0"/>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0713" y="3246463"/>
            <a:ext cx="1478214" cy="1499824"/>
          </a:xfrm>
          <a:prstGeom prst="rect">
            <a:avLst/>
          </a:prstGeom>
          <a:ln w="76200">
            <a:solidFill>
              <a:schemeClr val="bg1"/>
            </a:solidFill>
          </a:ln>
          <a:effectLst>
            <a:outerShdw blurRad="292100" dist="152400" dir="2700000" algn="tl" rotWithShape="0">
              <a:prstClr val="black">
                <a:alpha val="20000"/>
              </a:prstClr>
            </a:outerShdw>
          </a:effec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328" y="1186192"/>
            <a:ext cx="2753411" cy="1393294"/>
          </a:xfrm>
          <a:prstGeom prst="rect">
            <a:avLst/>
          </a:prstGeom>
          <a:ln w="76200">
            <a:solidFill>
              <a:schemeClr val="bg1"/>
            </a:solidFill>
          </a:ln>
          <a:effectLst>
            <a:outerShdw blurRad="292100" dist="152400" dir="2700000" algn="tl" rotWithShape="0">
              <a:prstClr val="black">
                <a:alpha val="20000"/>
              </a:prst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1797" y="1355792"/>
            <a:ext cx="1518805" cy="1133911"/>
          </a:xfrm>
          <a:prstGeom prst="rect">
            <a:avLst/>
          </a:prstGeom>
          <a:ln w="76200">
            <a:solidFill>
              <a:schemeClr val="bg1"/>
            </a:solidFill>
          </a:ln>
          <a:effectLst>
            <a:outerShdw blurRad="292100" dist="152400" dir="2700000" algn="tl" rotWithShape="0">
              <a:prstClr val="black">
                <a:alpha val="20000"/>
              </a:prstClr>
            </a:outerShdw>
          </a:effec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8849" y="2894957"/>
            <a:ext cx="1674758" cy="1482276"/>
          </a:xfrm>
          <a:prstGeom prst="rect">
            <a:avLst/>
          </a:prstGeom>
          <a:ln w="76200">
            <a:solidFill>
              <a:schemeClr val="bg1"/>
            </a:solidFill>
          </a:ln>
          <a:effectLst>
            <a:outerShdw blurRad="292100" dist="152400" dir="2700000" algn="tl" rotWithShape="0">
              <a:prstClr val="black">
                <a:alpha val="20000"/>
              </a:prstClr>
            </a:outerShdw>
          </a:effectLst>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9580" y="2894957"/>
            <a:ext cx="3185160" cy="1852569"/>
          </a:xfrm>
          <a:prstGeom prst="rect">
            <a:avLst/>
          </a:prstGeom>
          <a:ln w="76200">
            <a:solidFill>
              <a:schemeClr val="bg1"/>
            </a:solidFill>
          </a:ln>
          <a:effectLst>
            <a:outerShdw blurRad="292100" dist="152400" dir="2700000" algn="tl" rotWithShape="0">
              <a:prstClr val="black">
                <a:alpha val="20000"/>
              </a:prstClr>
            </a:outerShdw>
          </a:effectLst>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8582" y="5062997"/>
            <a:ext cx="3051017" cy="1366736"/>
          </a:xfrm>
          <a:prstGeom prst="rect">
            <a:avLst/>
          </a:prstGeom>
          <a:ln w="76200">
            <a:solidFill>
              <a:schemeClr val="bg1"/>
            </a:solidFill>
          </a:ln>
          <a:effectLst>
            <a:outerShdw blurRad="292100" dist="152400" dir="2700000" algn="tl" rotWithShape="0">
              <a:prstClr val="black">
                <a:alpha val="20000"/>
              </a:prstClr>
            </a:outerShdw>
          </a:effectLst>
        </p:spPr>
      </p:pic>
      <p:sp>
        <p:nvSpPr>
          <p:cNvPr id="10" name="TextBox 29"/>
          <p:cNvSpPr txBox="1"/>
          <p:nvPr/>
        </p:nvSpPr>
        <p:spPr>
          <a:xfrm>
            <a:off x="1242744" y="4956693"/>
            <a:ext cx="2720864" cy="812530"/>
          </a:xfrm>
          <a:prstGeom prst="rect">
            <a:avLst/>
          </a:prstGeom>
          <a:noFill/>
        </p:spPr>
        <p:txBody>
          <a:bodyPr wrap="square" rtlCol="0">
            <a:spAutoFit/>
          </a:bodyPr>
          <a:lstStyle/>
          <a:p>
            <a:pPr>
              <a:lnSpc>
                <a:spcPct val="130000"/>
              </a:lnSpc>
            </a:pPr>
            <a:r>
              <a:rPr lang="zh-CN" altLang="zh-CN" dirty="0">
                <a:solidFill>
                  <a:schemeClr val="bg1"/>
                </a:solidFill>
              </a:rPr>
              <a:t>学习了</a:t>
            </a:r>
            <a:r>
              <a:rPr lang="en-US" altLang="zh-CN" dirty="0">
                <a:solidFill>
                  <a:schemeClr val="bg1"/>
                </a:solidFill>
              </a:rPr>
              <a:t>C</a:t>
            </a:r>
            <a:r>
              <a:rPr lang="zh-CN" altLang="zh-CN" dirty="0">
                <a:solidFill>
                  <a:schemeClr val="bg1"/>
                </a:solidFill>
              </a:rPr>
              <a:t>、</a:t>
            </a:r>
            <a:r>
              <a:rPr lang="en-US" altLang="zh-CN" dirty="0">
                <a:solidFill>
                  <a:schemeClr val="bg1"/>
                </a:solidFill>
              </a:rPr>
              <a:t>C++</a:t>
            </a:r>
            <a:r>
              <a:rPr lang="zh-CN" altLang="zh-CN" dirty="0">
                <a:solidFill>
                  <a:schemeClr val="bg1"/>
                </a:solidFill>
              </a:rPr>
              <a:t>、</a:t>
            </a:r>
            <a:r>
              <a:rPr lang="en-US" altLang="zh-CN" dirty="0">
                <a:solidFill>
                  <a:schemeClr val="bg1"/>
                </a:solidFill>
              </a:rPr>
              <a:t>Python</a:t>
            </a:r>
            <a:r>
              <a:rPr lang="zh-CN" altLang="en-US" dirty="0">
                <a:solidFill>
                  <a:schemeClr val="bg1"/>
                </a:solidFill>
              </a:rPr>
              <a:t>、</a:t>
            </a:r>
            <a:r>
              <a:rPr lang="en-US" altLang="zh-CN" dirty="0" err="1" smtClean="0">
                <a:solidFill>
                  <a:schemeClr val="bg1"/>
                </a:solidFill>
              </a:rPr>
              <a:t>Matlab</a:t>
            </a:r>
            <a:r>
              <a:rPr lang="zh-CN" altLang="en-US" dirty="0" smtClean="0">
                <a:solidFill>
                  <a:schemeClr val="bg1"/>
                </a:solidFill>
              </a:rPr>
              <a:t>和</a:t>
            </a:r>
            <a:r>
              <a:rPr lang="en-US" altLang="zh-CN" dirty="0" err="1">
                <a:solidFill>
                  <a:schemeClr val="bg1"/>
                </a:solidFill>
              </a:rPr>
              <a:t>Cmake</a:t>
            </a:r>
            <a:r>
              <a:rPr lang="zh-CN" altLang="zh-CN" dirty="0">
                <a:solidFill>
                  <a:schemeClr val="bg1"/>
                </a:solidFill>
              </a:rPr>
              <a:t>等知识</a:t>
            </a:r>
            <a:endParaRPr lang="zh-CN" altLang="en-US" sz="1000" dirty="0">
              <a:solidFill>
                <a:schemeClr val="bg1"/>
              </a:solidFill>
              <a:cs typeface="+mn-ea"/>
              <a:sym typeface="+mn-lt"/>
            </a:endParaRPr>
          </a:p>
        </p:txBody>
      </p:sp>
      <p:sp>
        <p:nvSpPr>
          <p:cNvPr id="11" name="文本框 10"/>
          <p:cNvSpPr txBox="1"/>
          <p:nvPr/>
        </p:nvSpPr>
        <p:spPr>
          <a:xfrm>
            <a:off x="1242744" y="4546867"/>
            <a:ext cx="1107996" cy="369332"/>
          </a:xfrm>
          <a:prstGeom prst="rect">
            <a:avLst/>
          </a:prstGeom>
          <a:noFill/>
        </p:spPr>
        <p:txBody>
          <a:bodyPr wrap="none" rtlCol="0">
            <a:spAutoFit/>
          </a:bodyPr>
          <a:lstStyle/>
          <a:p>
            <a:r>
              <a:rPr lang="zh-CN" altLang="en-US" dirty="0">
                <a:solidFill>
                  <a:srgbClr val="AF935C"/>
                </a:solidFill>
                <a:latin typeface="+mn-ea"/>
                <a:cs typeface="+mn-ea"/>
                <a:sym typeface="+mn-lt"/>
              </a:rPr>
              <a:t>编程语言</a:t>
            </a:r>
          </a:p>
        </p:txBody>
      </p:sp>
      <p:sp>
        <p:nvSpPr>
          <p:cNvPr id="12" name="TextBox 29"/>
          <p:cNvSpPr txBox="1"/>
          <p:nvPr/>
        </p:nvSpPr>
        <p:spPr>
          <a:xfrm>
            <a:off x="7913338" y="1750434"/>
            <a:ext cx="3016837" cy="778931"/>
          </a:xfrm>
          <a:prstGeom prst="rect">
            <a:avLst/>
          </a:prstGeom>
          <a:noFill/>
        </p:spPr>
        <p:txBody>
          <a:bodyPr wrap="square" rtlCol="0">
            <a:spAutoFit/>
          </a:bodyPr>
          <a:lstStyle/>
          <a:p>
            <a:pPr>
              <a:lnSpc>
                <a:spcPct val="130000"/>
              </a:lnSpc>
            </a:pPr>
            <a:r>
              <a:rPr lang="zh-CN" altLang="zh-CN" dirty="0">
                <a:solidFill>
                  <a:schemeClr val="bg1"/>
                </a:solidFill>
              </a:rPr>
              <a:t>学习了</a:t>
            </a:r>
            <a:r>
              <a:rPr lang="en-US" altLang="zh-CN" dirty="0">
                <a:solidFill>
                  <a:schemeClr val="bg1"/>
                </a:solidFill>
              </a:rPr>
              <a:t>Linux</a:t>
            </a:r>
            <a:r>
              <a:rPr lang="zh-CN" altLang="zh-CN" dirty="0">
                <a:solidFill>
                  <a:schemeClr val="bg1"/>
                </a:solidFill>
              </a:rPr>
              <a:t>操作系统和</a:t>
            </a:r>
            <a:r>
              <a:rPr lang="en-US" altLang="zh-CN" dirty="0">
                <a:solidFill>
                  <a:schemeClr val="bg1"/>
                </a:solidFill>
              </a:rPr>
              <a:t>ROS</a:t>
            </a:r>
            <a:r>
              <a:rPr lang="zh-CN" altLang="zh-CN" dirty="0">
                <a:solidFill>
                  <a:schemeClr val="bg1"/>
                </a:solidFill>
              </a:rPr>
              <a:t>操作系统的基本操作</a:t>
            </a:r>
            <a:endParaRPr lang="zh-CN" altLang="en-US" sz="1000" dirty="0">
              <a:solidFill>
                <a:schemeClr val="bg1"/>
              </a:solidFill>
              <a:cs typeface="+mn-ea"/>
              <a:sym typeface="+mn-lt"/>
            </a:endParaRPr>
          </a:p>
        </p:txBody>
      </p:sp>
      <p:sp>
        <p:nvSpPr>
          <p:cNvPr id="13" name="文本框 12"/>
          <p:cNvSpPr txBox="1"/>
          <p:nvPr/>
        </p:nvSpPr>
        <p:spPr>
          <a:xfrm>
            <a:off x="7913339" y="1340608"/>
            <a:ext cx="1107996" cy="369332"/>
          </a:xfrm>
          <a:prstGeom prst="rect">
            <a:avLst/>
          </a:prstGeom>
          <a:noFill/>
        </p:spPr>
        <p:txBody>
          <a:bodyPr wrap="none" rtlCol="0">
            <a:spAutoFit/>
          </a:bodyPr>
          <a:lstStyle/>
          <a:p>
            <a:r>
              <a:rPr lang="zh-CN" altLang="en-US" dirty="0">
                <a:solidFill>
                  <a:srgbClr val="AF935C"/>
                </a:solidFill>
                <a:latin typeface="+mn-ea"/>
                <a:cs typeface="+mn-ea"/>
                <a:sym typeface="+mn-lt"/>
              </a:rPr>
              <a:t>操作系统</a:t>
            </a:r>
          </a:p>
        </p:txBody>
      </p:sp>
      <p:grpSp>
        <p:nvGrpSpPr>
          <p:cNvPr id="3" name="组合 2"/>
          <p:cNvGrpSpPr/>
          <p:nvPr/>
        </p:nvGrpSpPr>
        <p:grpSpPr>
          <a:xfrm>
            <a:off x="684534" y="310699"/>
            <a:ext cx="3575046" cy="908298"/>
            <a:chOff x="684534" y="310699"/>
            <a:chExt cx="3575046" cy="908298"/>
          </a:xfrm>
        </p:grpSpPr>
        <p:sp>
          <p:nvSpPr>
            <p:cNvPr id="2" name="文本框 1"/>
            <p:cNvSpPr txBox="1"/>
            <p:nvPr/>
          </p:nvSpPr>
          <p:spPr>
            <a:xfrm>
              <a:off x="684534" y="310699"/>
              <a:ext cx="2236510" cy="707886"/>
            </a:xfrm>
            <a:prstGeom prst="rect">
              <a:avLst/>
            </a:prstGeom>
            <a:noFill/>
          </p:spPr>
          <p:txBody>
            <a:bodyPr wrap="none" rtlCol="0" anchor="ctr">
              <a:spAutoFit/>
            </a:bodyPr>
            <a:lstStyle/>
            <a:p>
              <a:r>
                <a:rPr lang="zh-CN" altLang="en-US" sz="4000" b="1" dirty="0">
                  <a:solidFill>
                    <a:schemeClr val="bg1"/>
                  </a:solidFill>
                  <a:latin typeface="微软雅黑" panose="020B0503020204020204" pitchFamily="34" charset="-122"/>
                  <a:ea typeface="微软雅黑" panose="020B0503020204020204" pitchFamily="34" charset="-122"/>
                  <a:cs typeface="+mn-ea"/>
                  <a:sym typeface="+mn-lt"/>
                </a:rPr>
                <a:t>前期准备</a:t>
              </a:r>
            </a:p>
          </p:txBody>
        </p:sp>
        <p:sp>
          <p:nvSpPr>
            <p:cNvPr id="14" name="文本框 13"/>
            <p:cNvSpPr txBox="1"/>
            <p:nvPr/>
          </p:nvSpPr>
          <p:spPr>
            <a:xfrm>
              <a:off x="1553345" y="849665"/>
              <a:ext cx="2706235" cy="369332"/>
            </a:xfrm>
            <a:prstGeom prst="rect">
              <a:avLst/>
            </a:prstGeom>
            <a:noFill/>
          </p:spPr>
          <p:txBody>
            <a:bodyPr wrap="square" rtlCol="0">
              <a:spAutoFit/>
            </a:bodyPr>
            <a:lstStyle/>
            <a:p>
              <a:pPr algn="ctr"/>
              <a:r>
                <a:rPr lang="en-US" altLang="zh-CN" dirty="0">
                  <a:solidFill>
                    <a:schemeClr val="accent4">
                      <a:lumMod val="75000"/>
                    </a:schemeClr>
                  </a:solidFill>
                  <a:latin typeface="Nilland"/>
                </a:rPr>
                <a:t>Previous Preparation</a:t>
              </a:r>
              <a:endParaRPr lang="zh-CN" altLang="en-US" sz="1200" spc="-300" dirty="0">
                <a:solidFill>
                  <a:schemeClr val="accent4">
                    <a:lumMod val="75000"/>
                  </a:schemeClr>
                </a:solidFill>
                <a:latin typeface="Nilland"/>
                <a:ea typeface="微软雅黑" panose="020B0503020204020204" pitchFamily="34" charset="-122"/>
              </a:endParaRPr>
            </a:p>
          </p:txBody>
        </p:sp>
      </p:grpSp>
    </p:spTree>
  </p:cSld>
  <p:clrMapOvr>
    <a:masterClrMapping/>
  </p:clrMapOvr>
  <p:transition spd="med"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2" decel="10000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1" decel="10000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ppt_x"/>
                                          </p:val>
                                        </p:tav>
                                        <p:tav tm="100000">
                                          <p:val>
                                            <p:strVal val="#ppt_x"/>
                                          </p:val>
                                        </p:tav>
                                      </p:tavLst>
                                    </p:anim>
                                    <p:anim calcmode="lin" valueType="num">
                                      <p:cBhvr additive="base">
                                        <p:cTn id="18" dur="1000" fill="hold"/>
                                        <p:tgtEl>
                                          <p:spTgt spid="9"/>
                                        </p:tgtEl>
                                        <p:attrNameLst>
                                          <p:attrName>ppt_y</p:attrName>
                                        </p:attrNameLst>
                                      </p:cBhvr>
                                      <p:tavLst>
                                        <p:tav tm="0">
                                          <p:val>
                                            <p:strVal val="0-#ppt_h/2"/>
                                          </p:val>
                                        </p:tav>
                                        <p:tav tm="100000">
                                          <p:val>
                                            <p:strVal val="#ppt_y"/>
                                          </p:val>
                                        </p:tav>
                                      </p:tavLst>
                                    </p:anim>
                                  </p:childTnLst>
                                </p:cTn>
                              </p:par>
                              <p:par>
                                <p:cTn id="19" presetID="2" presetClass="entr" presetSubtype="4" decel="10000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0" fill="hold"/>
                                        <p:tgtEl>
                                          <p:spTgt spid="8"/>
                                        </p:tgtEl>
                                        <p:attrNameLst>
                                          <p:attrName>ppt_x</p:attrName>
                                        </p:attrNameLst>
                                      </p:cBhvr>
                                      <p:tavLst>
                                        <p:tav tm="0">
                                          <p:val>
                                            <p:strVal val="#ppt_x"/>
                                          </p:val>
                                        </p:tav>
                                        <p:tav tm="100000">
                                          <p:val>
                                            <p:strVal val="#ppt_x"/>
                                          </p:val>
                                        </p:tav>
                                      </p:tavLst>
                                    </p:anim>
                                    <p:anim calcmode="lin" valueType="num">
                                      <p:cBhvr additive="base">
                                        <p:cTn id="22" dur="10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8" decel="10000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0-#ppt_w/2"/>
                                          </p:val>
                                        </p:tav>
                                        <p:tav tm="100000">
                                          <p:val>
                                            <p:strVal val="#ppt_x"/>
                                          </p:val>
                                        </p:tav>
                                      </p:tavLst>
                                    </p:anim>
                                    <p:anim calcmode="lin" valueType="num">
                                      <p:cBhvr additive="base">
                                        <p:cTn id="26" dur="10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1000" fill="hold"/>
                                        <p:tgtEl>
                                          <p:spTgt spid="6"/>
                                        </p:tgtEl>
                                        <p:attrNameLst>
                                          <p:attrName>ppt_x</p:attrName>
                                        </p:attrNameLst>
                                      </p:cBhvr>
                                      <p:tavLst>
                                        <p:tav tm="0">
                                          <p:val>
                                            <p:strVal val="0-#ppt_w/2"/>
                                          </p:val>
                                        </p:tav>
                                        <p:tav tm="100000">
                                          <p:val>
                                            <p:strVal val="#ppt_x"/>
                                          </p:val>
                                        </p:tav>
                                      </p:tavLst>
                                    </p:anim>
                                    <p:anim calcmode="lin" valueType="num">
                                      <p:cBhvr additive="base">
                                        <p:cTn id="30" dur="1000" fill="hold"/>
                                        <p:tgtEl>
                                          <p:spTgt spid="6"/>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0-#ppt_h/2"/>
                                          </p:val>
                                        </p:tav>
                                        <p:tav tm="100000">
                                          <p:val>
                                            <p:strVal val="#ppt_y"/>
                                          </p:val>
                                        </p:tav>
                                      </p:tavLst>
                                    </p:anim>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6526" y="4994550"/>
            <a:ext cx="1478214" cy="1415967"/>
          </a:xfrm>
          <a:prstGeom prst="rect">
            <a:avLst/>
          </a:prstGeom>
          <a:ln w="76200">
            <a:solidFill>
              <a:schemeClr val="bg1"/>
            </a:solidFill>
          </a:ln>
          <a:effectLst>
            <a:outerShdw blurRad="292100" dist="152400" dir="2700000" algn="tl" rotWithShape="0">
              <a:prstClr val="black">
                <a:alpha val="20000"/>
              </a:prstClr>
            </a:outerShdw>
          </a:effec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202" y="1306917"/>
            <a:ext cx="2795538" cy="1272569"/>
          </a:xfrm>
          <a:prstGeom prst="rect">
            <a:avLst/>
          </a:prstGeom>
          <a:ln w="76200">
            <a:solidFill>
              <a:schemeClr val="bg1"/>
            </a:solidFill>
          </a:ln>
          <a:effectLst>
            <a:outerShdw blurRad="292100" dist="152400" dir="2700000" algn="tl" rotWithShape="0">
              <a:prstClr val="black">
                <a:alpha val="20000"/>
              </a:prstClr>
            </a:outerShdw>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1797" y="1543677"/>
            <a:ext cx="1518805" cy="918865"/>
          </a:xfrm>
          <a:prstGeom prst="rect">
            <a:avLst/>
          </a:prstGeom>
          <a:ln w="76200">
            <a:solidFill>
              <a:schemeClr val="bg1"/>
            </a:solidFill>
          </a:ln>
          <a:effectLst>
            <a:outerShdw blurRad="292100" dist="152400" dir="2700000" algn="tl" rotWithShape="0">
              <a:prstClr val="black">
                <a:alpha val="20000"/>
              </a:prstClr>
            </a:outerShdw>
          </a:effec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4340" y="2954958"/>
            <a:ext cx="1639476" cy="1482276"/>
          </a:xfrm>
          <a:prstGeom prst="rect">
            <a:avLst/>
          </a:prstGeom>
          <a:ln w="76200">
            <a:solidFill>
              <a:schemeClr val="bg1"/>
            </a:solidFill>
          </a:ln>
          <a:effectLst>
            <a:outerShdw blurRad="292100" dist="152400" dir="2700000" algn="tl" rotWithShape="0">
              <a:prstClr val="black">
                <a:alpha val="20000"/>
              </a:prstClr>
            </a:outerShdw>
          </a:effectLst>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9580" y="2915902"/>
            <a:ext cx="2617408" cy="1521332"/>
          </a:xfrm>
          <a:prstGeom prst="rect">
            <a:avLst/>
          </a:prstGeom>
          <a:ln w="76200">
            <a:solidFill>
              <a:schemeClr val="bg1"/>
            </a:solidFill>
          </a:ln>
          <a:effectLst>
            <a:outerShdw blurRad="292100" dist="152400" dir="2700000" algn="tl" rotWithShape="0">
              <a:prstClr val="black">
                <a:alpha val="20000"/>
              </a:prstClr>
            </a:outerShdw>
          </a:effectLst>
        </p:spPr>
      </p:pic>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44741" y="2966379"/>
            <a:ext cx="2056312" cy="1470855"/>
          </a:xfrm>
          <a:prstGeom prst="rect">
            <a:avLst/>
          </a:prstGeom>
          <a:ln w="76200">
            <a:solidFill>
              <a:schemeClr val="bg1"/>
            </a:solidFill>
          </a:ln>
          <a:effectLst>
            <a:outerShdw blurRad="292100" dist="152400" dir="2700000" algn="tl" rotWithShape="0">
              <a:prstClr val="black">
                <a:alpha val="20000"/>
              </a:prstClr>
            </a:outerShdw>
          </a:effectLst>
        </p:spPr>
      </p:pic>
      <p:sp>
        <p:nvSpPr>
          <p:cNvPr id="10" name="TextBox 29"/>
          <p:cNvSpPr txBox="1"/>
          <p:nvPr/>
        </p:nvSpPr>
        <p:spPr>
          <a:xfrm>
            <a:off x="0" y="3371680"/>
            <a:ext cx="2124340" cy="855234"/>
          </a:xfrm>
          <a:prstGeom prst="rect">
            <a:avLst/>
          </a:prstGeom>
          <a:noFill/>
        </p:spPr>
        <p:txBody>
          <a:bodyPr wrap="square" rtlCol="0">
            <a:spAutoFit/>
          </a:bodyPr>
          <a:lstStyle/>
          <a:p>
            <a:pPr>
              <a:lnSpc>
                <a:spcPct val="130000"/>
              </a:lnSpc>
            </a:pPr>
            <a:r>
              <a:rPr lang="zh-CN" altLang="zh-CN" sz="2000" dirty="0">
                <a:solidFill>
                  <a:schemeClr val="bg1"/>
                </a:solidFill>
              </a:rPr>
              <a:t>学习使用</a:t>
            </a:r>
            <a:r>
              <a:rPr lang="en-US" altLang="zh-CN" sz="2000" dirty="0">
                <a:solidFill>
                  <a:schemeClr val="bg1"/>
                </a:solidFill>
              </a:rPr>
              <a:t>Kinect</a:t>
            </a:r>
            <a:r>
              <a:rPr lang="zh-CN" altLang="en-US" sz="2000" dirty="0">
                <a:solidFill>
                  <a:schemeClr val="bg1"/>
                </a:solidFill>
              </a:rPr>
              <a:t>和</a:t>
            </a:r>
            <a:r>
              <a:rPr lang="en-US" altLang="zh-CN" sz="2000" dirty="0" err="1">
                <a:solidFill>
                  <a:schemeClr val="bg1"/>
                </a:solidFill>
              </a:rPr>
              <a:t>Ardunio</a:t>
            </a:r>
            <a:endParaRPr lang="zh-CN" altLang="en-US" sz="1050" dirty="0">
              <a:solidFill>
                <a:schemeClr val="bg1"/>
              </a:solidFill>
              <a:cs typeface="+mn-ea"/>
              <a:sym typeface="+mn-lt"/>
            </a:endParaRPr>
          </a:p>
        </p:txBody>
      </p:sp>
      <p:sp>
        <p:nvSpPr>
          <p:cNvPr id="11" name="文本框 10"/>
          <p:cNvSpPr txBox="1"/>
          <p:nvPr/>
        </p:nvSpPr>
        <p:spPr>
          <a:xfrm>
            <a:off x="554887" y="2781713"/>
            <a:ext cx="1107996" cy="369332"/>
          </a:xfrm>
          <a:prstGeom prst="rect">
            <a:avLst/>
          </a:prstGeom>
          <a:noFill/>
        </p:spPr>
        <p:txBody>
          <a:bodyPr wrap="none" rtlCol="0">
            <a:spAutoFit/>
          </a:bodyPr>
          <a:lstStyle/>
          <a:p>
            <a:r>
              <a:rPr lang="zh-CN" altLang="en-US" dirty="0">
                <a:solidFill>
                  <a:srgbClr val="AF935C"/>
                </a:solidFill>
                <a:latin typeface="+mn-ea"/>
                <a:cs typeface="+mn-ea"/>
                <a:sym typeface="+mn-lt"/>
              </a:rPr>
              <a:t>硬件设备</a:t>
            </a:r>
          </a:p>
        </p:txBody>
      </p:sp>
      <p:sp>
        <p:nvSpPr>
          <p:cNvPr id="12" name="TextBox 29"/>
          <p:cNvSpPr txBox="1"/>
          <p:nvPr/>
        </p:nvSpPr>
        <p:spPr>
          <a:xfrm>
            <a:off x="7913338" y="1750434"/>
            <a:ext cx="3016837" cy="855234"/>
          </a:xfrm>
          <a:prstGeom prst="rect">
            <a:avLst/>
          </a:prstGeom>
          <a:noFill/>
        </p:spPr>
        <p:txBody>
          <a:bodyPr wrap="square" rtlCol="0">
            <a:spAutoFit/>
          </a:bodyPr>
          <a:lstStyle/>
          <a:p>
            <a:pPr>
              <a:lnSpc>
                <a:spcPct val="130000"/>
              </a:lnSpc>
            </a:pPr>
            <a:r>
              <a:rPr lang="zh-CN" altLang="en-US" sz="2000" dirty="0">
                <a:solidFill>
                  <a:schemeClr val="bg1"/>
                </a:solidFill>
                <a:cs typeface="+mn-ea"/>
                <a:sym typeface="+mn-lt"/>
              </a:rPr>
              <a:t>学习了</a:t>
            </a:r>
            <a:r>
              <a:rPr lang="en-US" altLang="zh-CN" sz="2000" dirty="0">
                <a:solidFill>
                  <a:schemeClr val="bg1"/>
                </a:solidFill>
                <a:cs typeface="+mn-ea"/>
                <a:sym typeface="+mn-lt"/>
              </a:rPr>
              <a:t>GIT</a:t>
            </a:r>
            <a:r>
              <a:rPr lang="zh-CN" altLang="en-US" sz="2000" dirty="0">
                <a:solidFill>
                  <a:schemeClr val="bg1"/>
                </a:solidFill>
              </a:rPr>
              <a:t>开源分布式版本控制系统</a:t>
            </a:r>
            <a:r>
              <a:rPr lang="zh-CN" altLang="en-US" sz="2000" dirty="0">
                <a:solidFill>
                  <a:schemeClr val="bg1"/>
                </a:solidFill>
                <a:cs typeface="+mn-ea"/>
                <a:sym typeface="+mn-lt"/>
              </a:rPr>
              <a:t>和</a:t>
            </a:r>
            <a:r>
              <a:rPr lang="en-US" altLang="zh-CN" sz="2000" dirty="0">
                <a:solidFill>
                  <a:schemeClr val="bg1"/>
                </a:solidFill>
                <a:cs typeface="+mn-ea"/>
                <a:sym typeface="+mn-lt"/>
              </a:rPr>
              <a:t>QT</a:t>
            </a:r>
            <a:endParaRPr lang="zh-CN" altLang="en-US" sz="2000" dirty="0">
              <a:solidFill>
                <a:schemeClr val="bg1"/>
              </a:solidFill>
              <a:cs typeface="+mn-ea"/>
              <a:sym typeface="+mn-lt"/>
            </a:endParaRPr>
          </a:p>
        </p:txBody>
      </p:sp>
      <p:sp>
        <p:nvSpPr>
          <p:cNvPr id="13" name="文本框 12"/>
          <p:cNvSpPr txBox="1"/>
          <p:nvPr/>
        </p:nvSpPr>
        <p:spPr>
          <a:xfrm>
            <a:off x="7913339" y="1340608"/>
            <a:ext cx="1107996" cy="369332"/>
          </a:xfrm>
          <a:prstGeom prst="rect">
            <a:avLst/>
          </a:prstGeom>
          <a:noFill/>
        </p:spPr>
        <p:txBody>
          <a:bodyPr wrap="none" rtlCol="0">
            <a:spAutoFit/>
          </a:bodyPr>
          <a:lstStyle/>
          <a:p>
            <a:r>
              <a:rPr lang="zh-CN" altLang="en-US" dirty="0">
                <a:solidFill>
                  <a:srgbClr val="AF935C"/>
                </a:solidFill>
                <a:latin typeface="+mn-ea"/>
                <a:cs typeface="+mn-ea"/>
                <a:sym typeface="+mn-lt"/>
              </a:rPr>
              <a:t>程序管理</a:t>
            </a:r>
          </a:p>
        </p:txBody>
      </p:sp>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5882" y="4927147"/>
            <a:ext cx="1839267" cy="1382214"/>
          </a:xfrm>
          <a:prstGeom prst="rect">
            <a:avLst/>
          </a:prstGeom>
          <a:ln w="76200">
            <a:solidFill>
              <a:schemeClr val="bg1"/>
            </a:solidFill>
          </a:ln>
          <a:effectLst>
            <a:outerShdw blurRad="292100" dist="152400" dir="2700000" algn="tl" rotWithShape="0">
              <a:prstClr val="black">
                <a:alpha val="20000"/>
              </a:prstClr>
            </a:outerShdw>
          </a:effectLst>
        </p:spPr>
      </p:pic>
      <p:sp>
        <p:nvSpPr>
          <p:cNvPr id="15" name="TextBox 29"/>
          <p:cNvSpPr txBox="1"/>
          <p:nvPr/>
        </p:nvSpPr>
        <p:spPr>
          <a:xfrm>
            <a:off x="9931717" y="3371680"/>
            <a:ext cx="1996915" cy="855234"/>
          </a:xfrm>
          <a:prstGeom prst="rect">
            <a:avLst/>
          </a:prstGeom>
          <a:noFill/>
        </p:spPr>
        <p:txBody>
          <a:bodyPr wrap="square" rtlCol="0">
            <a:spAutoFit/>
          </a:bodyPr>
          <a:lstStyle/>
          <a:p>
            <a:pPr>
              <a:lnSpc>
                <a:spcPct val="130000"/>
              </a:lnSpc>
            </a:pPr>
            <a:r>
              <a:rPr lang="zh-CN" altLang="en-US" sz="2000" dirty="0">
                <a:solidFill>
                  <a:srgbClr val="F2F2F2"/>
                </a:solidFill>
                <a:cs typeface="+mn-ea"/>
                <a:sym typeface="+mn-lt"/>
              </a:rPr>
              <a:t>学习了</a:t>
            </a:r>
            <a:r>
              <a:rPr lang="en-US" altLang="zh-CN" sz="2000" dirty="0">
                <a:solidFill>
                  <a:srgbClr val="F2F2F2"/>
                </a:solidFill>
                <a:cs typeface="+mn-ea"/>
                <a:sym typeface="+mn-lt"/>
              </a:rPr>
              <a:t>PCL</a:t>
            </a:r>
            <a:r>
              <a:rPr lang="zh-CN" altLang="en-US" sz="2000" dirty="0">
                <a:solidFill>
                  <a:srgbClr val="F2F2F2"/>
                </a:solidFill>
                <a:cs typeface="+mn-ea"/>
                <a:sym typeface="+mn-lt"/>
              </a:rPr>
              <a:t>点云处理和</a:t>
            </a:r>
            <a:r>
              <a:rPr lang="en-US" altLang="zh-CN" sz="2000" dirty="0">
                <a:solidFill>
                  <a:srgbClr val="F2F2F2"/>
                </a:solidFill>
                <a:cs typeface="+mn-ea"/>
                <a:sym typeface="+mn-lt"/>
              </a:rPr>
              <a:t>OPENCV</a:t>
            </a:r>
            <a:endParaRPr lang="zh-CN" altLang="en-US" sz="2000" dirty="0">
              <a:solidFill>
                <a:srgbClr val="F2F2F2"/>
              </a:solidFill>
              <a:cs typeface="+mn-ea"/>
              <a:sym typeface="+mn-lt"/>
            </a:endParaRPr>
          </a:p>
        </p:txBody>
      </p:sp>
      <p:sp>
        <p:nvSpPr>
          <p:cNvPr id="16" name="文本框 15"/>
          <p:cNvSpPr txBox="1"/>
          <p:nvPr/>
        </p:nvSpPr>
        <p:spPr>
          <a:xfrm>
            <a:off x="10376176" y="2846105"/>
            <a:ext cx="1107996" cy="369332"/>
          </a:xfrm>
          <a:prstGeom prst="rect">
            <a:avLst/>
          </a:prstGeom>
          <a:noFill/>
        </p:spPr>
        <p:txBody>
          <a:bodyPr wrap="none" rtlCol="0">
            <a:spAutoFit/>
          </a:bodyPr>
          <a:lstStyle/>
          <a:p>
            <a:r>
              <a:rPr lang="zh-CN" altLang="en-US" dirty="0">
                <a:solidFill>
                  <a:srgbClr val="AF935C"/>
                </a:solidFill>
                <a:latin typeface="+mn-ea"/>
                <a:cs typeface="+mn-ea"/>
                <a:sym typeface="+mn-lt"/>
              </a:rPr>
              <a:t>视觉处理</a:t>
            </a:r>
          </a:p>
        </p:txBody>
      </p:sp>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3338" y="4994550"/>
            <a:ext cx="1838227" cy="1433689"/>
          </a:xfrm>
          <a:prstGeom prst="rect">
            <a:avLst/>
          </a:prstGeom>
          <a:ln w="76200">
            <a:solidFill>
              <a:schemeClr val="bg1"/>
            </a:solidFill>
          </a:ln>
          <a:effectLst>
            <a:outerShdw blurRad="292100" dist="152400" dir="2700000" algn="tl" rotWithShape="0">
              <a:prstClr val="black">
                <a:alpha val="20000"/>
              </a:prstClr>
            </a:outerShdw>
          </a:effectLst>
        </p:spPr>
      </p:pic>
      <p:pic>
        <p:nvPicPr>
          <p:cNvPr id="18" name="图片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91067" y="4976828"/>
            <a:ext cx="1478214" cy="1433689"/>
          </a:xfrm>
          <a:prstGeom prst="rect">
            <a:avLst/>
          </a:prstGeom>
          <a:ln w="76200">
            <a:solidFill>
              <a:schemeClr val="bg1"/>
            </a:solidFill>
          </a:ln>
          <a:effectLst>
            <a:outerShdw blurRad="292100" dist="152400" dir="2700000" algn="tl" rotWithShape="0">
              <a:prstClr val="black">
                <a:alpha val="20000"/>
              </a:prstClr>
            </a:outerShdw>
          </a:effectLst>
        </p:spPr>
      </p:pic>
      <p:sp>
        <p:nvSpPr>
          <p:cNvPr id="19" name="TextBox 29"/>
          <p:cNvSpPr txBox="1"/>
          <p:nvPr/>
        </p:nvSpPr>
        <p:spPr>
          <a:xfrm>
            <a:off x="3261122" y="5390074"/>
            <a:ext cx="2265902" cy="1292662"/>
          </a:xfrm>
          <a:prstGeom prst="rect">
            <a:avLst/>
          </a:prstGeom>
          <a:noFill/>
        </p:spPr>
        <p:txBody>
          <a:bodyPr wrap="square" rtlCol="0">
            <a:spAutoFit/>
          </a:bodyPr>
          <a:lstStyle/>
          <a:p>
            <a:pPr>
              <a:lnSpc>
                <a:spcPct val="130000"/>
              </a:lnSpc>
            </a:pPr>
            <a:r>
              <a:rPr lang="zh-CN" altLang="en-US" sz="2000" dirty="0">
                <a:solidFill>
                  <a:srgbClr val="F2F2F2"/>
                </a:solidFill>
                <a:cs typeface="+mn-ea"/>
                <a:sym typeface="+mn-lt"/>
              </a:rPr>
              <a:t>学习了</a:t>
            </a:r>
            <a:r>
              <a:rPr lang="en-US" altLang="zh-CN" sz="2000" dirty="0">
                <a:solidFill>
                  <a:srgbClr val="F2F2F2"/>
                </a:solidFill>
                <a:cs typeface="+mn-ea"/>
                <a:sym typeface="+mn-lt"/>
              </a:rPr>
              <a:t>RVIZ</a:t>
            </a:r>
            <a:r>
              <a:rPr lang="zh-CN" altLang="en-US" sz="2000" dirty="0">
                <a:solidFill>
                  <a:srgbClr val="F2F2F2"/>
                </a:solidFill>
                <a:cs typeface="+mn-ea"/>
                <a:sym typeface="+mn-lt"/>
              </a:rPr>
              <a:t>数据可视化、</a:t>
            </a:r>
            <a:r>
              <a:rPr lang="en-US" altLang="zh-CN" sz="2000" dirty="0">
                <a:solidFill>
                  <a:srgbClr val="F2F2F2"/>
                </a:solidFill>
                <a:cs typeface="+mn-ea"/>
                <a:sym typeface="+mn-lt"/>
              </a:rPr>
              <a:t>GAZEBO</a:t>
            </a:r>
            <a:r>
              <a:rPr lang="zh-CN" altLang="en-US" sz="2000" dirty="0">
                <a:solidFill>
                  <a:srgbClr val="F2F2F2"/>
                </a:solidFill>
                <a:cs typeface="+mn-ea"/>
                <a:sym typeface="+mn-lt"/>
              </a:rPr>
              <a:t>和</a:t>
            </a:r>
            <a:r>
              <a:rPr lang="en-US" altLang="zh-CN" sz="2000" dirty="0">
                <a:solidFill>
                  <a:srgbClr val="F2F2F2"/>
                </a:solidFill>
                <a:cs typeface="+mn-ea"/>
                <a:sym typeface="+mn-lt"/>
              </a:rPr>
              <a:t>ADAMS</a:t>
            </a:r>
            <a:endParaRPr lang="zh-CN" altLang="en-US" sz="2000" dirty="0">
              <a:solidFill>
                <a:srgbClr val="F2F2F2"/>
              </a:solidFill>
              <a:cs typeface="+mn-ea"/>
              <a:sym typeface="+mn-lt"/>
            </a:endParaRPr>
          </a:p>
        </p:txBody>
      </p:sp>
      <p:sp>
        <p:nvSpPr>
          <p:cNvPr id="20" name="文本框 19"/>
          <p:cNvSpPr txBox="1"/>
          <p:nvPr/>
        </p:nvSpPr>
        <p:spPr>
          <a:xfrm>
            <a:off x="3788642" y="4773650"/>
            <a:ext cx="1107996" cy="369332"/>
          </a:xfrm>
          <a:prstGeom prst="rect">
            <a:avLst/>
          </a:prstGeom>
          <a:noFill/>
        </p:spPr>
        <p:txBody>
          <a:bodyPr wrap="none" rtlCol="0">
            <a:spAutoFit/>
          </a:bodyPr>
          <a:lstStyle/>
          <a:p>
            <a:r>
              <a:rPr lang="zh-CN" altLang="en-US" dirty="0">
                <a:solidFill>
                  <a:srgbClr val="AF935C"/>
                </a:solidFill>
                <a:latin typeface="+mn-ea"/>
                <a:cs typeface="+mn-ea"/>
                <a:sym typeface="+mn-lt"/>
              </a:rPr>
              <a:t>实体仿真</a:t>
            </a:r>
          </a:p>
        </p:txBody>
      </p:sp>
      <p:grpSp>
        <p:nvGrpSpPr>
          <p:cNvPr id="21" name="组合 20"/>
          <p:cNvGrpSpPr/>
          <p:nvPr/>
        </p:nvGrpSpPr>
        <p:grpSpPr>
          <a:xfrm>
            <a:off x="684534" y="310699"/>
            <a:ext cx="3575046" cy="908298"/>
            <a:chOff x="684534" y="310699"/>
            <a:chExt cx="3575046" cy="908298"/>
          </a:xfrm>
        </p:grpSpPr>
        <p:sp>
          <p:nvSpPr>
            <p:cNvPr id="22" name="文本框 21"/>
            <p:cNvSpPr txBox="1"/>
            <p:nvPr/>
          </p:nvSpPr>
          <p:spPr>
            <a:xfrm>
              <a:off x="684534" y="310699"/>
              <a:ext cx="2236510" cy="707886"/>
            </a:xfrm>
            <a:prstGeom prst="rect">
              <a:avLst/>
            </a:prstGeom>
            <a:noFill/>
          </p:spPr>
          <p:txBody>
            <a:bodyPr wrap="none" rtlCol="0" anchor="ctr">
              <a:spAutoFit/>
            </a:bodyPr>
            <a:lstStyle/>
            <a:p>
              <a:r>
                <a:rPr lang="zh-CN" altLang="en-US" sz="4000" b="1" dirty="0">
                  <a:solidFill>
                    <a:schemeClr val="bg1"/>
                  </a:solidFill>
                  <a:latin typeface="微软雅黑" panose="020B0503020204020204" pitchFamily="34" charset="-122"/>
                  <a:ea typeface="微软雅黑" panose="020B0503020204020204" pitchFamily="34" charset="-122"/>
                  <a:cs typeface="+mn-ea"/>
                  <a:sym typeface="+mn-lt"/>
                </a:rPr>
                <a:t>前期准备</a:t>
              </a:r>
            </a:p>
          </p:txBody>
        </p:sp>
        <p:sp>
          <p:nvSpPr>
            <p:cNvPr id="24" name="文本框 23"/>
            <p:cNvSpPr txBox="1"/>
            <p:nvPr/>
          </p:nvSpPr>
          <p:spPr>
            <a:xfrm>
              <a:off x="1553345" y="849665"/>
              <a:ext cx="2706235" cy="369332"/>
            </a:xfrm>
            <a:prstGeom prst="rect">
              <a:avLst/>
            </a:prstGeom>
            <a:noFill/>
          </p:spPr>
          <p:txBody>
            <a:bodyPr wrap="square" rtlCol="0">
              <a:spAutoFit/>
            </a:bodyPr>
            <a:lstStyle/>
            <a:p>
              <a:pPr algn="ctr"/>
              <a:r>
                <a:rPr lang="en-US" altLang="zh-CN" dirty="0">
                  <a:solidFill>
                    <a:schemeClr val="accent4">
                      <a:lumMod val="75000"/>
                    </a:schemeClr>
                  </a:solidFill>
                  <a:latin typeface="Nilland"/>
                </a:rPr>
                <a:t>Previous Preparation</a:t>
              </a:r>
              <a:endParaRPr lang="zh-CN" altLang="en-US" sz="1200" spc="-300" dirty="0">
                <a:solidFill>
                  <a:schemeClr val="accent4">
                    <a:lumMod val="75000"/>
                  </a:schemeClr>
                </a:solidFill>
                <a:latin typeface="Nilland"/>
                <a:ea typeface="微软雅黑" panose="020B0503020204020204" pitchFamily="34" charset="-122"/>
              </a:endParaRPr>
            </a:p>
          </p:txBody>
        </p:sp>
      </p:grpSp>
    </p:spTree>
  </p:cSld>
  <p:clrMapOvr>
    <a:masterClrMapping/>
  </p:clrMapOvr>
  <p:transition spd="slow" advTm="15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0-#ppt_w/2"/>
                                          </p:val>
                                        </p:tav>
                                        <p:tav tm="100000">
                                          <p:val>
                                            <p:strVal val="#ppt_x"/>
                                          </p:val>
                                        </p:tav>
                                      </p:tavLst>
                                    </p:anim>
                                    <p:anim calcmode="lin" valueType="num">
                                      <p:cBhvr additive="base">
                                        <p:cTn id="20" dur="10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ppt_x"/>
                                          </p:val>
                                        </p:tav>
                                        <p:tav tm="100000">
                                          <p:val>
                                            <p:strVal val="#ppt_x"/>
                                          </p:val>
                                        </p:tav>
                                      </p:tavLst>
                                    </p:anim>
                                    <p:anim calcmode="lin" valueType="num">
                                      <p:cBhvr additive="base">
                                        <p:cTn id="28" dur="1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000" fill="hold"/>
                                        <p:tgtEl>
                                          <p:spTgt spid="14"/>
                                        </p:tgtEl>
                                        <p:attrNameLst>
                                          <p:attrName>ppt_x</p:attrName>
                                        </p:attrNameLst>
                                      </p:cBhvr>
                                      <p:tavLst>
                                        <p:tav tm="0">
                                          <p:val>
                                            <p:strVal val="0-#ppt_w/2"/>
                                          </p:val>
                                        </p:tav>
                                        <p:tav tm="100000">
                                          <p:val>
                                            <p:strVal val="#ppt_x"/>
                                          </p:val>
                                        </p:tav>
                                      </p:tavLst>
                                    </p:anim>
                                    <p:anim calcmode="lin" valueType="num">
                                      <p:cBhvr additive="base">
                                        <p:cTn id="32" dur="10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0-#ppt_w/2"/>
                                          </p:val>
                                        </p:tav>
                                        <p:tav tm="100000">
                                          <p:val>
                                            <p:strVal val="#ppt_x"/>
                                          </p:val>
                                        </p:tav>
                                      </p:tavLst>
                                    </p:anim>
                                    <p:anim calcmode="lin" valueType="num">
                                      <p:cBhvr additive="base">
                                        <p:cTn id="36" dur="10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1000" fill="hold"/>
                                        <p:tgtEl>
                                          <p:spTgt spid="18"/>
                                        </p:tgtEl>
                                        <p:attrNameLst>
                                          <p:attrName>ppt_x</p:attrName>
                                        </p:attrNameLst>
                                      </p:cBhvr>
                                      <p:tavLst>
                                        <p:tav tm="0">
                                          <p:val>
                                            <p:strVal val="0-#ppt_w/2"/>
                                          </p:val>
                                        </p:tav>
                                        <p:tav tm="100000">
                                          <p:val>
                                            <p:strVal val="#ppt_x"/>
                                          </p:val>
                                        </p:tav>
                                      </p:tavLst>
                                    </p:anim>
                                    <p:anim calcmode="lin" valueType="num">
                                      <p:cBhvr additive="base">
                                        <p:cTn id="40" dur="1000" fill="hold"/>
                                        <p:tgtEl>
                                          <p:spTgt spid="18"/>
                                        </p:tgtEl>
                                        <p:attrNameLst>
                                          <p:attrName>ppt_y</p:attrName>
                                        </p:attrNameLst>
                                      </p:cBhvr>
                                      <p:tavLst>
                                        <p:tav tm="0">
                                          <p:val>
                                            <p:strVal val="#ppt_y"/>
                                          </p:val>
                                        </p:tav>
                                        <p:tav tm="100000">
                                          <p:val>
                                            <p:strVal val="#ppt_y"/>
                                          </p:val>
                                        </p:tav>
                                      </p:tavLst>
                                    </p:anim>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up)">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up)">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p:bldP spid="16" grpId="0"/>
      <p:bldP spid="19" grpId="0"/>
      <p:bldP spid="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659"/>
          <p:cNvSpPr/>
          <p:nvPr/>
        </p:nvSpPr>
        <p:spPr>
          <a:xfrm>
            <a:off x="0" y="-1"/>
            <a:ext cx="6122608" cy="47360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262"/>
                </a:lnTo>
                <a:lnTo>
                  <a:pt x="16453" y="0"/>
                </a:lnTo>
                <a:lnTo>
                  <a:pt x="0" y="0"/>
                </a:lnTo>
                <a:lnTo>
                  <a:pt x="0" y="21600"/>
                </a:lnTo>
                <a:close/>
              </a:path>
            </a:pathLst>
          </a:custGeom>
          <a:solidFill>
            <a:schemeClr val="bg1">
              <a:alpha val="20000"/>
            </a:schemeClr>
          </a:solidFill>
          <a:ln w="12700">
            <a:solidFill>
              <a:schemeClr val="bg1">
                <a:alpha val="50000"/>
              </a:schemeClr>
            </a:solidFill>
            <a:miter lim="400000"/>
          </a:ln>
        </p:spPr>
        <p:txBody>
          <a:bodyPr lIns="22859" tIns="22859" rIns="22859" bIns="22859" anchor="ctr"/>
          <a:lstStyle/>
          <a:p>
            <a:pPr algn="ctr" defTabSz="913765">
              <a:defRPr>
                <a:solidFill>
                  <a:srgbClr val="FFFFFF"/>
                </a:solidFill>
                <a:latin typeface="Lato Light"/>
                <a:ea typeface="Lato Light"/>
                <a:cs typeface="Lato Light"/>
                <a:sym typeface="Lato Light"/>
              </a:defRPr>
            </a:pPr>
            <a:endParaRPr/>
          </a:p>
        </p:txBody>
      </p:sp>
      <p:sp>
        <p:nvSpPr>
          <p:cNvPr id="3" name="Shape 661"/>
          <p:cNvSpPr/>
          <p:nvPr/>
        </p:nvSpPr>
        <p:spPr>
          <a:xfrm>
            <a:off x="0" y="-1"/>
            <a:ext cx="5622893" cy="47360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578"/>
                </a:lnTo>
                <a:lnTo>
                  <a:pt x="17915" y="0"/>
                </a:lnTo>
                <a:lnTo>
                  <a:pt x="0" y="0"/>
                </a:lnTo>
                <a:lnTo>
                  <a:pt x="0" y="21600"/>
                </a:lnTo>
                <a:close/>
              </a:path>
            </a:pathLst>
          </a:custGeom>
          <a:solidFill>
            <a:schemeClr val="bg1">
              <a:alpha val="20000"/>
            </a:schemeClr>
          </a:solidFill>
          <a:ln w="12700">
            <a:solidFill>
              <a:schemeClr val="bg1">
                <a:alpha val="50000"/>
              </a:schemeClr>
            </a:solidFill>
            <a:miter lim="400000"/>
          </a:ln>
        </p:spPr>
        <p:txBody>
          <a:bodyPr lIns="22859" tIns="22859" rIns="22859" bIns="22859" anchor="ctr"/>
          <a:lstStyle/>
          <a:p>
            <a:pPr algn="ctr" defTabSz="913765">
              <a:defRPr>
                <a:solidFill>
                  <a:srgbClr val="FFFFFF"/>
                </a:solidFill>
                <a:latin typeface="Lato Light"/>
                <a:ea typeface="Lato Light"/>
                <a:cs typeface="Lato Light"/>
                <a:sym typeface="Lato Light"/>
              </a:defRPr>
            </a:pPr>
            <a:endParaRPr/>
          </a:p>
        </p:txBody>
      </p:sp>
      <p:grpSp>
        <p:nvGrpSpPr>
          <p:cNvPr id="30" name="组合 29"/>
          <p:cNvGrpSpPr/>
          <p:nvPr/>
        </p:nvGrpSpPr>
        <p:grpSpPr>
          <a:xfrm>
            <a:off x="431371" y="1460921"/>
            <a:ext cx="4216987" cy="1614106"/>
            <a:chOff x="323528" y="1095690"/>
            <a:chExt cx="3162740" cy="1210579"/>
          </a:xfrm>
        </p:grpSpPr>
        <p:sp>
          <p:nvSpPr>
            <p:cNvPr id="4" name="Shape 535"/>
            <p:cNvSpPr/>
            <p:nvPr/>
          </p:nvSpPr>
          <p:spPr>
            <a:xfrm>
              <a:off x="1038797" y="1299707"/>
              <a:ext cx="1732204" cy="561741"/>
            </a:xfrm>
            <a:prstGeom prst="rect">
              <a:avLst/>
            </a:prstGeom>
            <a:ln w="12700">
              <a:miter lim="400000"/>
            </a:ln>
          </p:spPr>
          <p:txBody>
            <a:bodyPr wrap="none" lIns="60959" rIns="60959">
              <a:spAutoFit/>
            </a:bodyPr>
            <a:lstStyle>
              <a:lvl1pPr algn="r" defTabSz="457200">
                <a:defRPr sz="4400" cap="all">
                  <a:solidFill>
                    <a:srgbClr val="C1B397"/>
                  </a:solidFill>
                  <a:latin typeface="Futura LT Light"/>
                  <a:ea typeface="Futura LT Light"/>
                  <a:cs typeface="Futura LT Light"/>
                  <a:sym typeface="Futura LT Light"/>
                </a:defRPr>
              </a:lvl1pPr>
            </a:lstStyle>
            <a:p>
              <a:pPr algn="ctr"/>
              <a:r>
                <a:rPr lang="zh-CN" altLang="en-US" sz="4265" b="1" dirty="0">
                  <a:solidFill>
                    <a:schemeClr val="bg1"/>
                  </a:solidFill>
                  <a:latin typeface="微软雅黑" panose="020B0503020204020204" pitchFamily="34" charset="-122"/>
                  <a:ea typeface="微软雅黑" panose="020B0503020204020204" pitchFamily="34" charset="-122"/>
                </a:rPr>
                <a:t>立项背景</a:t>
              </a:r>
              <a:endParaRPr sz="4265" b="1" dirty="0">
                <a:solidFill>
                  <a:schemeClr val="bg1"/>
                </a:solidFill>
                <a:latin typeface="微软雅黑" panose="020B0503020204020204" pitchFamily="34" charset="-122"/>
                <a:ea typeface="微软雅黑" panose="020B0503020204020204" pitchFamily="34" charset="-122"/>
              </a:endParaRPr>
            </a:p>
          </p:txBody>
        </p:sp>
        <p:sp>
          <p:nvSpPr>
            <p:cNvPr id="5" name="Shape 536"/>
            <p:cNvSpPr/>
            <p:nvPr/>
          </p:nvSpPr>
          <p:spPr>
            <a:xfrm>
              <a:off x="1124774" y="1095690"/>
              <a:ext cx="1560233" cy="284742"/>
            </a:xfrm>
            <a:prstGeom prst="rect">
              <a:avLst/>
            </a:prstGeom>
            <a:ln w="12700">
              <a:miter lim="400000"/>
            </a:ln>
          </p:spPr>
          <p:txBody>
            <a:bodyPr wrap="none" lIns="60959" rIns="60959">
              <a:spAutoFit/>
            </a:bodyPr>
            <a:lstStyle>
              <a:lvl1pPr algn="r" defTabSz="457200">
                <a:defRPr sz="1400" cap="all">
                  <a:solidFill>
                    <a:srgbClr val="E7E7E7"/>
                  </a:solidFill>
                  <a:latin typeface="Futura LT Light"/>
                  <a:ea typeface="Futura LT Light"/>
                  <a:cs typeface="Futura LT Light"/>
                  <a:sym typeface="Futura LT Light"/>
                </a:defRPr>
              </a:lvl1pPr>
            </a:lstStyle>
            <a:p>
              <a:pPr algn="ctr"/>
              <a:r>
                <a:rPr lang="en-US" altLang="zh-CN" sz="1865" cap="none" dirty="0">
                  <a:solidFill>
                    <a:schemeClr val="bg1"/>
                  </a:solidFill>
                  <a:latin typeface="Nilland" panose="02000503060000020003" pitchFamily="2" charset="-122"/>
                  <a:ea typeface="Nilland" panose="02000503060000020003" pitchFamily="2" charset="-122"/>
                  <a:cs typeface="Lato Light" panose="020F0502020204030203" pitchFamily="34" charset="0"/>
                </a:rPr>
                <a:t>Project Background</a:t>
              </a:r>
            </a:p>
          </p:txBody>
        </p:sp>
        <p:sp>
          <p:nvSpPr>
            <p:cNvPr id="6" name="Shape 537"/>
            <p:cNvSpPr/>
            <p:nvPr/>
          </p:nvSpPr>
          <p:spPr>
            <a:xfrm>
              <a:off x="1457399" y="1923248"/>
              <a:ext cx="894999" cy="1"/>
            </a:xfrm>
            <a:prstGeom prst="line">
              <a:avLst/>
            </a:prstGeom>
            <a:ln>
              <a:solidFill>
                <a:srgbClr val="E7E7E7"/>
              </a:solidFill>
              <a:miter/>
            </a:ln>
          </p:spPr>
          <p:txBody>
            <a:bodyPr lIns="60959" rIns="60959"/>
            <a:lstStyle/>
            <a:p>
              <a:pPr algn="ctr"/>
              <a:endParaRPr sz="1600">
                <a:solidFill>
                  <a:schemeClr val="bg1"/>
                </a:solidFill>
              </a:endParaRPr>
            </a:p>
          </p:txBody>
        </p:sp>
        <p:sp>
          <p:nvSpPr>
            <p:cNvPr id="7" name="矩形 6"/>
            <p:cNvSpPr/>
            <p:nvPr/>
          </p:nvSpPr>
          <p:spPr>
            <a:xfrm>
              <a:off x="323528" y="2067694"/>
              <a:ext cx="3162740" cy="238575"/>
            </a:xfrm>
            <a:prstGeom prst="rect">
              <a:avLst/>
            </a:prstGeom>
          </p:spPr>
          <p:txBody>
            <a:bodyPr wrap="square">
              <a:spAutoFit/>
            </a:bodyPr>
            <a:lstStyle/>
            <a:p>
              <a:pPr algn="ctr"/>
              <a:endParaRPr lang="zh-CN" altLang="en-US" sz="1465" dirty="0">
                <a:latin typeface="Nilland" panose="02000503060000020003" pitchFamily="2" charset="-122"/>
                <a:ea typeface="Nilland" panose="02000503060000020003" pitchFamily="2" charset="-122"/>
                <a:cs typeface="Lato Light" panose="020F0502020204030203" pitchFamily="34" charset="0"/>
              </a:endParaRPr>
            </a:p>
          </p:txBody>
        </p:sp>
      </p:grpSp>
      <p:grpSp>
        <p:nvGrpSpPr>
          <p:cNvPr id="22" name="Group 84"/>
          <p:cNvGrpSpPr>
            <a:grpSpLocks noChangeAspect="1"/>
          </p:cNvGrpSpPr>
          <p:nvPr/>
        </p:nvGrpSpPr>
        <p:grpSpPr bwMode="auto">
          <a:xfrm>
            <a:off x="2061555" y="452613"/>
            <a:ext cx="956619" cy="956619"/>
            <a:chOff x="2574" y="1315"/>
            <a:chExt cx="612" cy="612"/>
          </a:xfrm>
          <a:solidFill>
            <a:schemeClr val="bg1"/>
          </a:solidFill>
        </p:grpSpPr>
        <p:sp>
          <p:nvSpPr>
            <p:cNvPr id="23" name="Freeform 86"/>
            <p:cNvSpPr/>
            <p:nvPr/>
          </p:nvSpPr>
          <p:spPr bwMode="auto">
            <a:xfrm>
              <a:off x="2574" y="1506"/>
              <a:ext cx="230" cy="364"/>
            </a:xfrm>
            <a:custGeom>
              <a:avLst/>
              <a:gdLst>
                <a:gd name="T0" fmla="*/ 96 w 96"/>
                <a:gd name="T1" fmla="*/ 152 h 152"/>
                <a:gd name="T2" fmla="*/ 44 w 96"/>
                <a:gd name="T3" fmla="*/ 152 h 152"/>
                <a:gd name="T4" fmla="*/ 44 w 96"/>
                <a:gd name="T5" fmla="*/ 140 h 152"/>
                <a:gd name="T6" fmla="*/ 37 w 96"/>
                <a:gd name="T7" fmla="*/ 127 h 152"/>
                <a:gd name="T8" fmla="*/ 9 w 96"/>
                <a:gd name="T9" fmla="*/ 99 h 152"/>
                <a:gd name="T10" fmla="*/ 0 w 96"/>
                <a:gd name="T11" fmla="*/ 80 h 152"/>
                <a:gd name="T12" fmla="*/ 0 w 96"/>
                <a:gd name="T13" fmla="*/ 16 h 152"/>
                <a:gd name="T14" fmla="*/ 16 w 96"/>
                <a:gd name="T15" fmla="*/ 0 h 152"/>
                <a:gd name="T16" fmla="*/ 32 w 96"/>
                <a:gd name="T17" fmla="*/ 16 h 152"/>
                <a:gd name="T18" fmla="*/ 32 w 96"/>
                <a:gd name="T19" fmla="*/ 48 h 152"/>
                <a:gd name="T20" fmla="*/ 24 w 96"/>
                <a:gd name="T21" fmla="*/ 48 h 152"/>
                <a:gd name="T22" fmla="*/ 24 w 96"/>
                <a:gd name="T23" fmla="*/ 16 h 152"/>
                <a:gd name="T24" fmla="*/ 16 w 96"/>
                <a:gd name="T25" fmla="*/ 8 h 152"/>
                <a:gd name="T26" fmla="*/ 8 w 96"/>
                <a:gd name="T27" fmla="*/ 16 h 152"/>
                <a:gd name="T28" fmla="*/ 8 w 96"/>
                <a:gd name="T29" fmla="*/ 80 h 152"/>
                <a:gd name="T30" fmla="*/ 15 w 96"/>
                <a:gd name="T31" fmla="*/ 93 h 152"/>
                <a:gd name="T32" fmla="*/ 43 w 96"/>
                <a:gd name="T33" fmla="*/ 121 h 152"/>
                <a:gd name="T34" fmla="*/ 52 w 96"/>
                <a:gd name="T35" fmla="*/ 140 h 152"/>
                <a:gd name="T36" fmla="*/ 52 w 96"/>
                <a:gd name="T37" fmla="*/ 144 h 152"/>
                <a:gd name="T38" fmla="*/ 88 w 96"/>
                <a:gd name="T39" fmla="*/ 144 h 152"/>
                <a:gd name="T40" fmla="*/ 88 w 96"/>
                <a:gd name="T41" fmla="*/ 116 h 152"/>
                <a:gd name="T42" fmla="*/ 81 w 96"/>
                <a:gd name="T43" fmla="*/ 99 h 152"/>
                <a:gd name="T44" fmla="*/ 42 w 96"/>
                <a:gd name="T45" fmla="*/ 60 h 152"/>
                <a:gd name="T46" fmla="*/ 40 w 96"/>
                <a:gd name="T47" fmla="*/ 60 h 152"/>
                <a:gd name="T48" fmla="*/ 32 w 96"/>
                <a:gd name="T49" fmla="*/ 68 h 152"/>
                <a:gd name="T50" fmla="*/ 32 w 96"/>
                <a:gd name="T51" fmla="*/ 70 h 152"/>
                <a:gd name="T52" fmla="*/ 59 w 96"/>
                <a:gd name="T53" fmla="*/ 97 h 152"/>
                <a:gd name="T54" fmla="*/ 53 w 96"/>
                <a:gd name="T55" fmla="*/ 103 h 152"/>
                <a:gd name="T56" fmla="*/ 24 w 96"/>
                <a:gd name="T57" fmla="*/ 74 h 152"/>
                <a:gd name="T58" fmla="*/ 24 w 96"/>
                <a:gd name="T59" fmla="*/ 68 h 152"/>
                <a:gd name="T60" fmla="*/ 40 w 96"/>
                <a:gd name="T61" fmla="*/ 52 h 152"/>
                <a:gd name="T62" fmla="*/ 46 w 96"/>
                <a:gd name="T63" fmla="*/ 52 h 152"/>
                <a:gd name="T64" fmla="*/ 87 w 96"/>
                <a:gd name="T65" fmla="*/ 93 h 152"/>
                <a:gd name="T66" fmla="*/ 96 w 96"/>
                <a:gd name="T67" fmla="*/ 116 h 152"/>
                <a:gd name="T68" fmla="*/ 96 w 96"/>
                <a:gd name="T6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152">
                  <a:moveTo>
                    <a:pt x="96" y="152"/>
                  </a:moveTo>
                  <a:cubicBezTo>
                    <a:pt x="44" y="152"/>
                    <a:pt x="44" y="152"/>
                    <a:pt x="44" y="152"/>
                  </a:cubicBezTo>
                  <a:cubicBezTo>
                    <a:pt x="44" y="140"/>
                    <a:pt x="44" y="140"/>
                    <a:pt x="44" y="140"/>
                  </a:cubicBezTo>
                  <a:cubicBezTo>
                    <a:pt x="44" y="140"/>
                    <a:pt x="44" y="133"/>
                    <a:pt x="37" y="127"/>
                  </a:cubicBezTo>
                  <a:cubicBezTo>
                    <a:pt x="9" y="99"/>
                    <a:pt x="9" y="99"/>
                    <a:pt x="9" y="99"/>
                  </a:cubicBezTo>
                  <a:cubicBezTo>
                    <a:pt x="0" y="90"/>
                    <a:pt x="0" y="80"/>
                    <a:pt x="0" y="80"/>
                  </a:cubicBezTo>
                  <a:cubicBezTo>
                    <a:pt x="0" y="16"/>
                    <a:pt x="0" y="16"/>
                    <a:pt x="0" y="16"/>
                  </a:cubicBezTo>
                  <a:cubicBezTo>
                    <a:pt x="0" y="7"/>
                    <a:pt x="7" y="0"/>
                    <a:pt x="16" y="0"/>
                  </a:cubicBezTo>
                  <a:cubicBezTo>
                    <a:pt x="25" y="0"/>
                    <a:pt x="32" y="7"/>
                    <a:pt x="32" y="16"/>
                  </a:cubicBezTo>
                  <a:cubicBezTo>
                    <a:pt x="32" y="48"/>
                    <a:pt x="32" y="48"/>
                    <a:pt x="32" y="48"/>
                  </a:cubicBezTo>
                  <a:cubicBezTo>
                    <a:pt x="24" y="48"/>
                    <a:pt x="24" y="48"/>
                    <a:pt x="24" y="48"/>
                  </a:cubicBezTo>
                  <a:cubicBezTo>
                    <a:pt x="24" y="16"/>
                    <a:pt x="24" y="16"/>
                    <a:pt x="24" y="16"/>
                  </a:cubicBezTo>
                  <a:cubicBezTo>
                    <a:pt x="24" y="12"/>
                    <a:pt x="20" y="8"/>
                    <a:pt x="16" y="8"/>
                  </a:cubicBezTo>
                  <a:cubicBezTo>
                    <a:pt x="12" y="8"/>
                    <a:pt x="8" y="12"/>
                    <a:pt x="8" y="16"/>
                  </a:cubicBezTo>
                  <a:cubicBezTo>
                    <a:pt x="8" y="80"/>
                    <a:pt x="8" y="80"/>
                    <a:pt x="8" y="80"/>
                  </a:cubicBezTo>
                  <a:cubicBezTo>
                    <a:pt x="8" y="80"/>
                    <a:pt x="8" y="87"/>
                    <a:pt x="15" y="93"/>
                  </a:cubicBezTo>
                  <a:cubicBezTo>
                    <a:pt x="43" y="121"/>
                    <a:pt x="43" y="121"/>
                    <a:pt x="43" y="121"/>
                  </a:cubicBezTo>
                  <a:cubicBezTo>
                    <a:pt x="52" y="130"/>
                    <a:pt x="52" y="140"/>
                    <a:pt x="52" y="140"/>
                  </a:cubicBezTo>
                  <a:cubicBezTo>
                    <a:pt x="52" y="144"/>
                    <a:pt x="52" y="144"/>
                    <a:pt x="52" y="144"/>
                  </a:cubicBezTo>
                  <a:cubicBezTo>
                    <a:pt x="88" y="144"/>
                    <a:pt x="88" y="144"/>
                    <a:pt x="88" y="144"/>
                  </a:cubicBezTo>
                  <a:cubicBezTo>
                    <a:pt x="88" y="116"/>
                    <a:pt x="88" y="116"/>
                    <a:pt x="88" y="116"/>
                  </a:cubicBezTo>
                  <a:cubicBezTo>
                    <a:pt x="88" y="116"/>
                    <a:pt x="88" y="106"/>
                    <a:pt x="81" y="99"/>
                  </a:cubicBezTo>
                  <a:cubicBezTo>
                    <a:pt x="42" y="60"/>
                    <a:pt x="42" y="60"/>
                    <a:pt x="42" y="60"/>
                  </a:cubicBezTo>
                  <a:cubicBezTo>
                    <a:pt x="40" y="60"/>
                    <a:pt x="40" y="60"/>
                    <a:pt x="40" y="60"/>
                  </a:cubicBezTo>
                  <a:cubicBezTo>
                    <a:pt x="36" y="60"/>
                    <a:pt x="32" y="64"/>
                    <a:pt x="32" y="68"/>
                  </a:cubicBezTo>
                  <a:cubicBezTo>
                    <a:pt x="32" y="70"/>
                    <a:pt x="32" y="70"/>
                    <a:pt x="32" y="70"/>
                  </a:cubicBezTo>
                  <a:cubicBezTo>
                    <a:pt x="59" y="97"/>
                    <a:pt x="59" y="97"/>
                    <a:pt x="59" y="97"/>
                  </a:cubicBezTo>
                  <a:cubicBezTo>
                    <a:pt x="53" y="103"/>
                    <a:pt x="53" y="103"/>
                    <a:pt x="53" y="103"/>
                  </a:cubicBezTo>
                  <a:cubicBezTo>
                    <a:pt x="24" y="74"/>
                    <a:pt x="24" y="74"/>
                    <a:pt x="24" y="74"/>
                  </a:cubicBezTo>
                  <a:cubicBezTo>
                    <a:pt x="24" y="68"/>
                    <a:pt x="24" y="68"/>
                    <a:pt x="24" y="68"/>
                  </a:cubicBezTo>
                  <a:cubicBezTo>
                    <a:pt x="24" y="59"/>
                    <a:pt x="31" y="52"/>
                    <a:pt x="40" y="52"/>
                  </a:cubicBezTo>
                  <a:cubicBezTo>
                    <a:pt x="46" y="52"/>
                    <a:pt x="46" y="52"/>
                    <a:pt x="46" y="52"/>
                  </a:cubicBezTo>
                  <a:cubicBezTo>
                    <a:pt x="87" y="93"/>
                    <a:pt x="87" y="93"/>
                    <a:pt x="87" y="93"/>
                  </a:cubicBezTo>
                  <a:cubicBezTo>
                    <a:pt x="96" y="102"/>
                    <a:pt x="96" y="115"/>
                    <a:pt x="96" y="116"/>
                  </a:cubicBezTo>
                  <a:lnTo>
                    <a:pt x="96"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87"/>
            <p:cNvSpPr/>
            <p:nvPr/>
          </p:nvSpPr>
          <p:spPr bwMode="auto">
            <a:xfrm>
              <a:off x="2956" y="1506"/>
              <a:ext cx="230" cy="364"/>
            </a:xfrm>
            <a:custGeom>
              <a:avLst/>
              <a:gdLst>
                <a:gd name="T0" fmla="*/ 52 w 96"/>
                <a:gd name="T1" fmla="*/ 152 h 152"/>
                <a:gd name="T2" fmla="*/ 0 w 96"/>
                <a:gd name="T3" fmla="*/ 152 h 152"/>
                <a:gd name="T4" fmla="*/ 0 w 96"/>
                <a:gd name="T5" fmla="*/ 116 h 152"/>
                <a:gd name="T6" fmla="*/ 9 w 96"/>
                <a:gd name="T7" fmla="*/ 93 h 152"/>
                <a:gd name="T8" fmla="*/ 50 w 96"/>
                <a:gd name="T9" fmla="*/ 52 h 152"/>
                <a:gd name="T10" fmla="*/ 56 w 96"/>
                <a:gd name="T11" fmla="*/ 52 h 152"/>
                <a:gd name="T12" fmla="*/ 72 w 96"/>
                <a:gd name="T13" fmla="*/ 68 h 152"/>
                <a:gd name="T14" fmla="*/ 72 w 96"/>
                <a:gd name="T15" fmla="*/ 74 h 152"/>
                <a:gd name="T16" fmla="*/ 43 w 96"/>
                <a:gd name="T17" fmla="*/ 103 h 152"/>
                <a:gd name="T18" fmla="*/ 37 w 96"/>
                <a:gd name="T19" fmla="*/ 97 h 152"/>
                <a:gd name="T20" fmla="*/ 64 w 96"/>
                <a:gd name="T21" fmla="*/ 70 h 152"/>
                <a:gd name="T22" fmla="*/ 64 w 96"/>
                <a:gd name="T23" fmla="*/ 68 h 152"/>
                <a:gd name="T24" fmla="*/ 56 w 96"/>
                <a:gd name="T25" fmla="*/ 60 h 152"/>
                <a:gd name="T26" fmla="*/ 54 w 96"/>
                <a:gd name="T27" fmla="*/ 60 h 152"/>
                <a:gd name="T28" fmla="*/ 15 w 96"/>
                <a:gd name="T29" fmla="*/ 99 h 152"/>
                <a:gd name="T30" fmla="*/ 8 w 96"/>
                <a:gd name="T31" fmla="*/ 116 h 152"/>
                <a:gd name="T32" fmla="*/ 8 w 96"/>
                <a:gd name="T33" fmla="*/ 144 h 152"/>
                <a:gd name="T34" fmla="*/ 44 w 96"/>
                <a:gd name="T35" fmla="*/ 144 h 152"/>
                <a:gd name="T36" fmla="*/ 44 w 96"/>
                <a:gd name="T37" fmla="*/ 140 h 152"/>
                <a:gd name="T38" fmla="*/ 53 w 96"/>
                <a:gd name="T39" fmla="*/ 121 h 152"/>
                <a:gd name="T40" fmla="*/ 81 w 96"/>
                <a:gd name="T41" fmla="*/ 93 h 152"/>
                <a:gd name="T42" fmla="*/ 88 w 96"/>
                <a:gd name="T43" fmla="*/ 80 h 152"/>
                <a:gd name="T44" fmla="*/ 88 w 96"/>
                <a:gd name="T45" fmla="*/ 16 h 152"/>
                <a:gd name="T46" fmla="*/ 80 w 96"/>
                <a:gd name="T47" fmla="*/ 8 h 152"/>
                <a:gd name="T48" fmla="*/ 72 w 96"/>
                <a:gd name="T49" fmla="*/ 16 h 152"/>
                <a:gd name="T50" fmla="*/ 72 w 96"/>
                <a:gd name="T51" fmla="*/ 48 h 152"/>
                <a:gd name="T52" fmla="*/ 64 w 96"/>
                <a:gd name="T53" fmla="*/ 48 h 152"/>
                <a:gd name="T54" fmla="*/ 64 w 96"/>
                <a:gd name="T55" fmla="*/ 16 h 152"/>
                <a:gd name="T56" fmla="*/ 80 w 96"/>
                <a:gd name="T57" fmla="*/ 0 h 152"/>
                <a:gd name="T58" fmla="*/ 96 w 96"/>
                <a:gd name="T59" fmla="*/ 16 h 152"/>
                <a:gd name="T60" fmla="*/ 96 w 96"/>
                <a:gd name="T61" fmla="*/ 80 h 152"/>
                <a:gd name="T62" fmla="*/ 87 w 96"/>
                <a:gd name="T63" fmla="*/ 99 h 152"/>
                <a:gd name="T64" fmla="*/ 59 w 96"/>
                <a:gd name="T65" fmla="*/ 127 h 152"/>
                <a:gd name="T66" fmla="*/ 52 w 96"/>
                <a:gd name="T67" fmla="*/ 140 h 152"/>
                <a:gd name="T68" fmla="*/ 52 w 96"/>
                <a:gd name="T6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152">
                  <a:moveTo>
                    <a:pt x="52" y="152"/>
                  </a:moveTo>
                  <a:cubicBezTo>
                    <a:pt x="0" y="152"/>
                    <a:pt x="0" y="152"/>
                    <a:pt x="0" y="152"/>
                  </a:cubicBezTo>
                  <a:cubicBezTo>
                    <a:pt x="0" y="116"/>
                    <a:pt x="0" y="116"/>
                    <a:pt x="0" y="116"/>
                  </a:cubicBezTo>
                  <a:cubicBezTo>
                    <a:pt x="0" y="115"/>
                    <a:pt x="0" y="102"/>
                    <a:pt x="9" y="93"/>
                  </a:cubicBezTo>
                  <a:cubicBezTo>
                    <a:pt x="50" y="52"/>
                    <a:pt x="50" y="52"/>
                    <a:pt x="50" y="52"/>
                  </a:cubicBezTo>
                  <a:cubicBezTo>
                    <a:pt x="56" y="52"/>
                    <a:pt x="56" y="52"/>
                    <a:pt x="56" y="52"/>
                  </a:cubicBezTo>
                  <a:cubicBezTo>
                    <a:pt x="65" y="52"/>
                    <a:pt x="72" y="59"/>
                    <a:pt x="72" y="68"/>
                  </a:cubicBezTo>
                  <a:cubicBezTo>
                    <a:pt x="72" y="74"/>
                    <a:pt x="72" y="74"/>
                    <a:pt x="72" y="74"/>
                  </a:cubicBezTo>
                  <a:cubicBezTo>
                    <a:pt x="43" y="103"/>
                    <a:pt x="43" y="103"/>
                    <a:pt x="43" y="103"/>
                  </a:cubicBezTo>
                  <a:cubicBezTo>
                    <a:pt x="37" y="97"/>
                    <a:pt x="37" y="97"/>
                    <a:pt x="37" y="97"/>
                  </a:cubicBezTo>
                  <a:cubicBezTo>
                    <a:pt x="64" y="70"/>
                    <a:pt x="64" y="70"/>
                    <a:pt x="64" y="70"/>
                  </a:cubicBezTo>
                  <a:cubicBezTo>
                    <a:pt x="64" y="68"/>
                    <a:pt x="64" y="68"/>
                    <a:pt x="64" y="68"/>
                  </a:cubicBezTo>
                  <a:cubicBezTo>
                    <a:pt x="64" y="64"/>
                    <a:pt x="60" y="60"/>
                    <a:pt x="56" y="60"/>
                  </a:cubicBezTo>
                  <a:cubicBezTo>
                    <a:pt x="54" y="60"/>
                    <a:pt x="54" y="60"/>
                    <a:pt x="54" y="60"/>
                  </a:cubicBezTo>
                  <a:cubicBezTo>
                    <a:pt x="15" y="99"/>
                    <a:pt x="15" y="99"/>
                    <a:pt x="15" y="99"/>
                  </a:cubicBezTo>
                  <a:cubicBezTo>
                    <a:pt x="8" y="106"/>
                    <a:pt x="8" y="116"/>
                    <a:pt x="8" y="116"/>
                  </a:cubicBezTo>
                  <a:cubicBezTo>
                    <a:pt x="8" y="144"/>
                    <a:pt x="8" y="144"/>
                    <a:pt x="8" y="144"/>
                  </a:cubicBezTo>
                  <a:cubicBezTo>
                    <a:pt x="44" y="144"/>
                    <a:pt x="44" y="144"/>
                    <a:pt x="44" y="144"/>
                  </a:cubicBezTo>
                  <a:cubicBezTo>
                    <a:pt x="44" y="140"/>
                    <a:pt x="44" y="140"/>
                    <a:pt x="44" y="140"/>
                  </a:cubicBezTo>
                  <a:cubicBezTo>
                    <a:pt x="44" y="140"/>
                    <a:pt x="44" y="130"/>
                    <a:pt x="53" y="121"/>
                  </a:cubicBezTo>
                  <a:cubicBezTo>
                    <a:pt x="81" y="93"/>
                    <a:pt x="81" y="93"/>
                    <a:pt x="81" y="93"/>
                  </a:cubicBezTo>
                  <a:cubicBezTo>
                    <a:pt x="88" y="87"/>
                    <a:pt x="88" y="80"/>
                    <a:pt x="88" y="80"/>
                  </a:cubicBezTo>
                  <a:cubicBezTo>
                    <a:pt x="88" y="16"/>
                    <a:pt x="88" y="16"/>
                    <a:pt x="88" y="16"/>
                  </a:cubicBezTo>
                  <a:cubicBezTo>
                    <a:pt x="88" y="12"/>
                    <a:pt x="84" y="8"/>
                    <a:pt x="80" y="8"/>
                  </a:cubicBezTo>
                  <a:cubicBezTo>
                    <a:pt x="76" y="8"/>
                    <a:pt x="72" y="12"/>
                    <a:pt x="72" y="16"/>
                  </a:cubicBezTo>
                  <a:cubicBezTo>
                    <a:pt x="72" y="48"/>
                    <a:pt x="72" y="48"/>
                    <a:pt x="72" y="48"/>
                  </a:cubicBezTo>
                  <a:cubicBezTo>
                    <a:pt x="64" y="48"/>
                    <a:pt x="64" y="48"/>
                    <a:pt x="64" y="48"/>
                  </a:cubicBezTo>
                  <a:cubicBezTo>
                    <a:pt x="64" y="16"/>
                    <a:pt x="64" y="16"/>
                    <a:pt x="64" y="16"/>
                  </a:cubicBezTo>
                  <a:cubicBezTo>
                    <a:pt x="64" y="7"/>
                    <a:pt x="71" y="0"/>
                    <a:pt x="80" y="0"/>
                  </a:cubicBezTo>
                  <a:cubicBezTo>
                    <a:pt x="89" y="0"/>
                    <a:pt x="96" y="7"/>
                    <a:pt x="96" y="16"/>
                  </a:cubicBezTo>
                  <a:cubicBezTo>
                    <a:pt x="96" y="80"/>
                    <a:pt x="96" y="80"/>
                    <a:pt x="96" y="80"/>
                  </a:cubicBezTo>
                  <a:cubicBezTo>
                    <a:pt x="96" y="80"/>
                    <a:pt x="96" y="90"/>
                    <a:pt x="87" y="99"/>
                  </a:cubicBezTo>
                  <a:cubicBezTo>
                    <a:pt x="59" y="127"/>
                    <a:pt x="59" y="127"/>
                    <a:pt x="59" y="127"/>
                  </a:cubicBezTo>
                  <a:cubicBezTo>
                    <a:pt x="52" y="133"/>
                    <a:pt x="52" y="140"/>
                    <a:pt x="52" y="140"/>
                  </a:cubicBezTo>
                  <a:lnTo>
                    <a:pt x="52"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88"/>
            <p:cNvSpPr/>
            <p:nvPr/>
          </p:nvSpPr>
          <p:spPr bwMode="auto">
            <a:xfrm>
              <a:off x="2937" y="1851"/>
              <a:ext cx="163" cy="76"/>
            </a:xfrm>
            <a:custGeom>
              <a:avLst/>
              <a:gdLst>
                <a:gd name="T0" fmla="*/ 68 w 68"/>
                <a:gd name="T1" fmla="*/ 32 h 32"/>
                <a:gd name="T2" fmla="*/ 60 w 68"/>
                <a:gd name="T3" fmla="*/ 32 h 32"/>
                <a:gd name="T4" fmla="*/ 60 w 68"/>
                <a:gd name="T5" fmla="*/ 8 h 32"/>
                <a:gd name="T6" fmla="*/ 8 w 68"/>
                <a:gd name="T7" fmla="*/ 8 h 32"/>
                <a:gd name="T8" fmla="*/ 8 w 68"/>
                <a:gd name="T9" fmla="*/ 32 h 32"/>
                <a:gd name="T10" fmla="*/ 0 w 68"/>
                <a:gd name="T11" fmla="*/ 32 h 32"/>
                <a:gd name="T12" fmla="*/ 0 w 68"/>
                <a:gd name="T13" fmla="*/ 8 h 32"/>
                <a:gd name="T14" fmla="*/ 8 w 68"/>
                <a:gd name="T15" fmla="*/ 0 h 32"/>
                <a:gd name="T16" fmla="*/ 60 w 68"/>
                <a:gd name="T17" fmla="*/ 0 h 32"/>
                <a:gd name="T18" fmla="*/ 68 w 68"/>
                <a:gd name="T19" fmla="*/ 8 h 32"/>
                <a:gd name="T20" fmla="*/ 68 w 68"/>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2">
                  <a:moveTo>
                    <a:pt x="68" y="32"/>
                  </a:moveTo>
                  <a:cubicBezTo>
                    <a:pt x="60" y="32"/>
                    <a:pt x="60" y="32"/>
                    <a:pt x="60" y="32"/>
                  </a:cubicBezTo>
                  <a:cubicBezTo>
                    <a:pt x="60" y="8"/>
                    <a:pt x="60" y="8"/>
                    <a:pt x="60" y="8"/>
                  </a:cubicBezTo>
                  <a:cubicBezTo>
                    <a:pt x="8" y="8"/>
                    <a:pt x="8" y="8"/>
                    <a:pt x="8" y="8"/>
                  </a:cubicBezTo>
                  <a:cubicBezTo>
                    <a:pt x="8" y="32"/>
                    <a:pt x="8" y="32"/>
                    <a:pt x="8" y="32"/>
                  </a:cubicBezTo>
                  <a:cubicBezTo>
                    <a:pt x="0" y="32"/>
                    <a:pt x="0" y="32"/>
                    <a:pt x="0" y="32"/>
                  </a:cubicBezTo>
                  <a:cubicBezTo>
                    <a:pt x="0" y="8"/>
                    <a:pt x="0" y="8"/>
                    <a:pt x="0" y="8"/>
                  </a:cubicBezTo>
                  <a:cubicBezTo>
                    <a:pt x="0" y="4"/>
                    <a:pt x="4" y="0"/>
                    <a:pt x="8" y="0"/>
                  </a:cubicBezTo>
                  <a:cubicBezTo>
                    <a:pt x="60" y="0"/>
                    <a:pt x="60" y="0"/>
                    <a:pt x="60" y="0"/>
                  </a:cubicBezTo>
                  <a:cubicBezTo>
                    <a:pt x="64" y="0"/>
                    <a:pt x="68" y="4"/>
                    <a:pt x="68" y="8"/>
                  </a:cubicBezTo>
                  <a:lnTo>
                    <a:pt x="6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89"/>
            <p:cNvSpPr/>
            <p:nvPr/>
          </p:nvSpPr>
          <p:spPr bwMode="auto">
            <a:xfrm>
              <a:off x="2660" y="1851"/>
              <a:ext cx="163" cy="76"/>
            </a:xfrm>
            <a:custGeom>
              <a:avLst/>
              <a:gdLst>
                <a:gd name="T0" fmla="*/ 68 w 68"/>
                <a:gd name="T1" fmla="*/ 32 h 32"/>
                <a:gd name="T2" fmla="*/ 60 w 68"/>
                <a:gd name="T3" fmla="*/ 32 h 32"/>
                <a:gd name="T4" fmla="*/ 60 w 68"/>
                <a:gd name="T5" fmla="*/ 8 h 32"/>
                <a:gd name="T6" fmla="*/ 8 w 68"/>
                <a:gd name="T7" fmla="*/ 8 h 32"/>
                <a:gd name="T8" fmla="*/ 8 w 68"/>
                <a:gd name="T9" fmla="*/ 32 h 32"/>
                <a:gd name="T10" fmla="*/ 0 w 68"/>
                <a:gd name="T11" fmla="*/ 32 h 32"/>
                <a:gd name="T12" fmla="*/ 0 w 68"/>
                <a:gd name="T13" fmla="*/ 8 h 32"/>
                <a:gd name="T14" fmla="*/ 8 w 68"/>
                <a:gd name="T15" fmla="*/ 0 h 32"/>
                <a:gd name="T16" fmla="*/ 60 w 68"/>
                <a:gd name="T17" fmla="*/ 0 h 32"/>
                <a:gd name="T18" fmla="*/ 68 w 68"/>
                <a:gd name="T19" fmla="*/ 8 h 32"/>
                <a:gd name="T20" fmla="*/ 68 w 68"/>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2">
                  <a:moveTo>
                    <a:pt x="68" y="32"/>
                  </a:moveTo>
                  <a:cubicBezTo>
                    <a:pt x="60" y="32"/>
                    <a:pt x="60" y="32"/>
                    <a:pt x="60" y="32"/>
                  </a:cubicBezTo>
                  <a:cubicBezTo>
                    <a:pt x="60" y="8"/>
                    <a:pt x="60" y="8"/>
                    <a:pt x="60" y="8"/>
                  </a:cubicBezTo>
                  <a:cubicBezTo>
                    <a:pt x="8" y="8"/>
                    <a:pt x="8" y="8"/>
                    <a:pt x="8" y="8"/>
                  </a:cubicBezTo>
                  <a:cubicBezTo>
                    <a:pt x="8" y="32"/>
                    <a:pt x="8" y="32"/>
                    <a:pt x="8" y="32"/>
                  </a:cubicBezTo>
                  <a:cubicBezTo>
                    <a:pt x="0" y="32"/>
                    <a:pt x="0" y="32"/>
                    <a:pt x="0" y="32"/>
                  </a:cubicBezTo>
                  <a:cubicBezTo>
                    <a:pt x="0" y="8"/>
                    <a:pt x="0" y="8"/>
                    <a:pt x="0" y="8"/>
                  </a:cubicBezTo>
                  <a:cubicBezTo>
                    <a:pt x="0" y="4"/>
                    <a:pt x="4" y="0"/>
                    <a:pt x="8" y="0"/>
                  </a:cubicBezTo>
                  <a:cubicBezTo>
                    <a:pt x="60" y="0"/>
                    <a:pt x="60" y="0"/>
                    <a:pt x="60" y="0"/>
                  </a:cubicBezTo>
                  <a:cubicBezTo>
                    <a:pt x="64" y="0"/>
                    <a:pt x="68" y="4"/>
                    <a:pt x="68" y="8"/>
                  </a:cubicBezTo>
                  <a:lnTo>
                    <a:pt x="6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90"/>
            <p:cNvSpPr>
              <a:spLocks noEditPoints="1"/>
            </p:cNvSpPr>
            <p:nvPr/>
          </p:nvSpPr>
          <p:spPr bwMode="auto">
            <a:xfrm>
              <a:off x="2679" y="1315"/>
              <a:ext cx="402" cy="402"/>
            </a:xfrm>
            <a:custGeom>
              <a:avLst/>
              <a:gdLst>
                <a:gd name="T0" fmla="*/ 72 w 168"/>
                <a:gd name="T1" fmla="*/ 167 h 168"/>
                <a:gd name="T2" fmla="*/ 52 w 168"/>
                <a:gd name="T3" fmla="*/ 162 h 168"/>
                <a:gd name="T4" fmla="*/ 32 w 168"/>
                <a:gd name="T5" fmla="*/ 150 h 168"/>
                <a:gd name="T6" fmla="*/ 18 w 168"/>
                <a:gd name="T7" fmla="*/ 136 h 168"/>
                <a:gd name="T8" fmla="*/ 6 w 168"/>
                <a:gd name="T9" fmla="*/ 116 h 168"/>
                <a:gd name="T10" fmla="*/ 1 w 168"/>
                <a:gd name="T11" fmla="*/ 96 h 168"/>
                <a:gd name="T12" fmla="*/ 0 w 168"/>
                <a:gd name="T13" fmla="*/ 75 h 168"/>
                <a:gd name="T14" fmla="*/ 19 w 168"/>
                <a:gd name="T15" fmla="*/ 65 h 168"/>
                <a:gd name="T16" fmla="*/ 16 w 168"/>
                <a:gd name="T17" fmla="*/ 35 h 168"/>
                <a:gd name="T18" fmla="*/ 37 w 168"/>
                <a:gd name="T19" fmla="*/ 35 h 168"/>
                <a:gd name="T20" fmla="*/ 50 w 168"/>
                <a:gd name="T21" fmla="*/ 7 h 168"/>
                <a:gd name="T22" fmla="*/ 68 w 168"/>
                <a:gd name="T23" fmla="*/ 18 h 168"/>
                <a:gd name="T24" fmla="*/ 93 w 168"/>
                <a:gd name="T25" fmla="*/ 0 h 168"/>
                <a:gd name="T26" fmla="*/ 103 w 168"/>
                <a:gd name="T27" fmla="*/ 19 h 168"/>
                <a:gd name="T28" fmla="*/ 133 w 168"/>
                <a:gd name="T29" fmla="*/ 16 h 168"/>
                <a:gd name="T30" fmla="*/ 133 w 168"/>
                <a:gd name="T31" fmla="*/ 37 h 168"/>
                <a:gd name="T32" fmla="*/ 161 w 168"/>
                <a:gd name="T33" fmla="*/ 50 h 168"/>
                <a:gd name="T34" fmla="*/ 150 w 168"/>
                <a:gd name="T35" fmla="*/ 68 h 168"/>
                <a:gd name="T36" fmla="*/ 168 w 168"/>
                <a:gd name="T37" fmla="*/ 84 h 168"/>
                <a:gd name="T38" fmla="*/ 150 w 168"/>
                <a:gd name="T39" fmla="*/ 100 h 168"/>
                <a:gd name="T40" fmla="*/ 161 w 168"/>
                <a:gd name="T41" fmla="*/ 118 h 168"/>
                <a:gd name="T42" fmla="*/ 133 w 168"/>
                <a:gd name="T43" fmla="*/ 131 h 168"/>
                <a:gd name="T44" fmla="*/ 133 w 168"/>
                <a:gd name="T45" fmla="*/ 152 h 168"/>
                <a:gd name="T46" fmla="*/ 103 w 168"/>
                <a:gd name="T47" fmla="*/ 149 h 168"/>
                <a:gd name="T48" fmla="*/ 93 w 168"/>
                <a:gd name="T49" fmla="*/ 168 h 168"/>
                <a:gd name="T50" fmla="*/ 89 w 168"/>
                <a:gd name="T51" fmla="*/ 160 h 168"/>
                <a:gd name="T52" fmla="*/ 103 w 168"/>
                <a:gd name="T53" fmla="*/ 141 h 168"/>
                <a:gd name="T54" fmla="*/ 126 w 168"/>
                <a:gd name="T55" fmla="*/ 147 h 168"/>
                <a:gd name="T56" fmla="*/ 129 w 168"/>
                <a:gd name="T57" fmla="*/ 124 h 168"/>
                <a:gd name="T58" fmla="*/ 152 w 168"/>
                <a:gd name="T59" fmla="*/ 117 h 168"/>
                <a:gd name="T60" fmla="*/ 143 w 168"/>
                <a:gd name="T61" fmla="*/ 96 h 168"/>
                <a:gd name="T62" fmla="*/ 160 w 168"/>
                <a:gd name="T63" fmla="*/ 84 h 168"/>
                <a:gd name="T64" fmla="*/ 143 w 168"/>
                <a:gd name="T65" fmla="*/ 72 h 168"/>
                <a:gd name="T66" fmla="*/ 152 w 168"/>
                <a:gd name="T67" fmla="*/ 51 h 168"/>
                <a:gd name="T68" fmla="*/ 129 w 168"/>
                <a:gd name="T69" fmla="*/ 44 h 168"/>
                <a:gd name="T70" fmla="*/ 126 w 168"/>
                <a:gd name="T71" fmla="*/ 21 h 168"/>
                <a:gd name="T72" fmla="*/ 103 w 168"/>
                <a:gd name="T73" fmla="*/ 27 h 168"/>
                <a:gd name="T74" fmla="*/ 89 w 168"/>
                <a:gd name="T75" fmla="*/ 8 h 168"/>
                <a:gd name="T76" fmla="*/ 72 w 168"/>
                <a:gd name="T77" fmla="*/ 25 h 168"/>
                <a:gd name="T78" fmla="*/ 51 w 168"/>
                <a:gd name="T79" fmla="*/ 16 h 168"/>
                <a:gd name="T80" fmla="*/ 44 w 168"/>
                <a:gd name="T81" fmla="*/ 39 h 168"/>
                <a:gd name="T82" fmla="*/ 21 w 168"/>
                <a:gd name="T83" fmla="*/ 42 h 168"/>
                <a:gd name="T84" fmla="*/ 27 w 168"/>
                <a:gd name="T85" fmla="*/ 65 h 168"/>
                <a:gd name="T86" fmla="*/ 8 w 168"/>
                <a:gd name="T87" fmla="*/ 79 h 168"/>
                <a:gd name="T88" fmla="*/ 25 w 168"/>
                <a:gd name="T89" fmla="*/ 93 h 168"/>
                <a:gd name="T90" fmla="*/ 28 w 168"/>
                <a:gd name="T91" fmla="*/ 106 h 168"/>
                <a:gd name="T92" fmla="*/ 37 w 168"/>
                <a:gd name="T93" fmla="*/ 122 h 168"/>
                <a:gd name="T94" fmla="*/ 46 w 168"/>
                <a:gd name="T95" fmla="*/ 131 h 168"/>
                <a:gd name="T96" fmla="*/ 62 w 168"/>
                <a:gd name="T97" fmla="*/ 140 h 168"/>
                <a:gd name="T98" fmla="*/ 75 w 168"/>
                <a:gd name="T99" fmla="*/ 14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68">
                  <a:moveTo>
                    <a:pt x="84" y="168"/>
                  </a:moveTo>
                  <a:cubicBezTo>
                    <a:pt x="81" y="168"/>
                    <a:pt x="78" y="168"/>
                    <a:pt x="75" y="168"/>
                  </a:cubicBezTo>
                  <a:cubicBezTo>
                    <a:pt x="72" y="167"/>
                    <a:pt x="72" y="167"/>
                    <a:pt x="72" y="167"/>
                  </a:cubicBezTo>
                  <a:cubicBezTo>
                    <a:pt x="68" y="150"/>
                    <a:pt x="68" y="150"/>
                    <a:pt x="68" y="150"/>
                  </a:cubicBezTo>
                  <a:cubicBezTo>
                    <a:pt x="67" y="150"/>
                    <a:pt x="66" y="150"/>
                    <a:pt x="65" y="149"/>
                  </a:cubicBezTo>
                  <a:cubicBezTo>
                    <a:pt x="52" y="162"/>
                    <a:pt x="52" y="162"/>
                    <a:pt x="52" y="162"/>
                  </a:cubicBezTo>
                  <a:cubicBezTo>
                    <a:pt x="50" y="161"/>
                    <a:pt x="50" y="161"/>
                    <a:pt x="50" y="161"/>
                  </a:cubicBezTo>
                  <a:cubicBezTo>
                    <a:pt x="45" y="158"/>
                    <a:pt x="39" y="155"/>
                    <a:pt x="35" y="152"/>
                  </a:cubicBezTo>
                  <a:cubicBezTo>
                    <a:pt x="32" y="150"/>
                    <a:pt x="32" y="150"/>
                    <a:pt x="32" y="150"/>
                  </a:cubicBezTo>
                  <a:cubicBezTo>
                    <a:pt x="37" y="133"/>
                    <a:pt x="37" y="133"/>
                    <a:pt x="37" y="133"/>
                  </a:cubicBezTo>
                  <a:cubicBezTo>
                    <a:pt x="36" y="132"/>
                    <a:pt x="36" y="132"/>
                    <a:pt x="35" y="131"/>
                  </a:cubicBezTo>
                  <a:cubicBezTo>
                    <a:pt x="18" y="136"/>
                    <a:pt x="18" y="136"/>
                    <a:pt x="18" y="136"/>
                  </a:cubicBezTo>
                  <a:cubicBezTo>
                    <a:pt x="16" y="133"/>
                    <a:pt x="16" y="133"/>
                    <a:pt x="16" y="133"/>
                  </a:cubicBezTo>
                  <a:cubicBezTo>
                    <a:pt x="13" y="129"/>
                    <a:pt x="10" y="123"/>
                    <a:pt x="7" y="118"/>
                  </a:cubicBezTo>
                  <a:cubicBezTo>
                    <a:pt x="6" y="116"/>
                    <a:pt x="6" y="116"/>
                    <a:pt x="6" y="116"/>
                  </a:cubicBezTo>
                  <a:cubicBezTo>
                    <a:pt x="19" y="103"/>
                    <a:pt x="19" y="103"/>
                    <a:pt x="19" y="103"/>
                  </a:cubicBezTo>
                  <a:cubicBezTo>
                    <a:pt x="18" y="102"/>
                    <a:pt x="18" y="101"/>
                    <a:pt x="18" y="100"/>
                  </a:cubicBezTo>
                  <a:cubicBezTo>
                    <a:pt x="1" y="96"/>
                    <a:pt x="1" y="96"/>
                    <a:pt x="1" y="96"/>
                  </a:cubicBezTo>
                  <a:cubicBezTo>
                    <a:pt x="0" y="93"/>
                    <a:pt x="0" y="93"/>
                    <a:pt x="0" y="93"/>
                  </a:cubicBezTo>
                  <a:cubicBezTo>
                    <a:pt x="0" y="90"/>
                    <a:pt x="0" y="87"/>
                    <a:pt x="0" y="84"/>
                  </a:cubicBezTo>
                  <a:cubicBezTo>
                    <a:pt x="0" y="81"/>
                    <a:pt x="0" y="78"/>
                    <a:pt x="0" y="75"/>
                  </a:cubicBezTo>
                  <a:cubicBezTo>
                    <a:pt x="1" y="72"/>
                    <a:pt x="1" y="72"/>
                    <a:pt x="1" y="72"/>
                  </a:cubicBezTo>
                  <a:cubicBezTo>
                    <a:pt x="18" y="68"/>
                    <a:pt x="18" y="68"/>
                    <a:pt x="18" y="68"/>
                  </a:cubicBezTo>
                  <a:cubicBezTo>
                    <a:pt x="18" y="67"/>
                    <a:pt x="18" y="66"/>
                    <a:pt x="19" y="65"/>
                  </a:cubicBezTo>
                  <a:cubicBezTo>
                    <a:pt x="6" y="52"/>
                    <a:pt x="6" y="52"/>
                    <a:pt x="6" y="52"/>
                  </a:cubicBezTo>
                  <a:cubicBezTo>
                    <a:pt x="7" y="50"/>
                    <a:pt x="7" y="50"/>
                    <a:pt x="7" y="50"/>
                  </a:cubicBezTo>
                  <a:cubicBezTo>
                    <a:pt x="10" y="45"/>
                    <a:pt x="13" y="39"/>
                    <a:pt x="16" y="35"/>
                  </a:cubicBezTo>
                  <a:cubicBezTo>
                    <a:pt x="18" y="32"/>
                    <a:pt x="18" y="32"/>
                    <a:pt x="18" y="32"/>
                  </a:cubicBezTo>
                  <a:cubicBezTo>
                    <a:pt x="35" y="37"/>
                    <a:pt x="35" y="37"/>
                    <a:pt x="35" y="37"/>
                  </a:cubicBezTo>
                  <a:cubicBezTo>
                    <a:pt x="36" y="36"/>
                    <a:pt x="36" y="36"/>
                    <a:pt x="37" y="35"/>
                  </a:cubicBezTo>
                  <a:cubicBezTo>
                    <a:pt x="32" y="18"/>
                    <a:pt x="32" y="18"/>
                    <a:pt x="32" y="18"/>
                  </a:cubicBezTo>
                  <a:cubicBezTo>
                    <a:pt x="35" y="16"/>
                    <a:pt x="35" y="16"/>
                    <a:pt x="35" y="16"/>
                  </a:cubicBezTo>
                  <a:cubicBezTo>
                    <a:pt x="39" y="13"/>
                    <a:pt x="45" y="10"/>
                    <a:pt x="50" y="7"/>
                  </a:cubicBezTo>
                  <a:cubicBezTo>
                    <a:pt x="52" y="6"/>
                    <a:pt x="52" y="6"/>
                    <a:pt x="52" y="6"/>
                  </a:cubicBezTo>
                  <a:cubicBezTo>
                    <a:pt x="65" y="19"/>
                    <a:pt x="65" y="19"/>
                    <a:pt x="65" y="19"/>
                  </a:cubicBezTo>
                  <a:cubicBezTo>
                    <a:pt x="66" y="18"/>
                    <a:pt x="67" y="18"/>
                    <a:pt x="68" y="18"/>
                  </a:cubicBezTo>
                  <a:cubicBezTo>
                    <a:pt x="72" y="1"/>
                    <a:pt x="72" y="1"/>
                    <a:pt x="72" y="1"/>
                  </a:cubicBezTo>
                  <a:cubicBezTo>
                    <a:pt x="75" y="0"/>
                    <a:pt x="75" y="0"/>
                    <a:pt x="75" y="0"/>
                  </a:cubicBezTo>
                  <a:cubicBezTo>
                    <a:pt x="81" y="0"/>
                    <a:pt x="87" y="0"/>
                    <a:pt x="93" y="0"/>
                  </a:cubicBezTo>
                  <a:cubicBezTo>
                    <a:pt x="96" y="1"/>
                    <a:pt x="96" y="1"/>
                    <a:pt x="96" y="1"/>
                  </a:cubicBezTo>
                  <a:cubicBezTo>
                    <a:pt x="100" y="18"/>
                    <a:pt x="100" y="18"/>
                    <a:pt x="100" y="18"/>
                  </a:cubicBezTo>
                  <a:cubicBezTo>
                    <a:pt x="101" y="18"/>
                    <a:pt x="102" y="18"/>
                    <a:pt x="103" y="19"/>
                  </a:cubicBezTo>
                  <a:cubicBezTo>
                    <a:pt x="116" y="6"/>
                    <a:pt x="116" y="6"/>
                    <a:pt x="116" y="6"/>
                  </a:cubicBezTo>
                  <a:cubicBezTo>
                    <a:pt x="118" y="7"/>
                    <a:pt x="118" y="7"/>
                    <a:pt x="118" y="7"/>
                  </a:cubicBezTo>
                  <a:cubicBezTo>
                    <a:pt x="123" y="10"/>
                    <a:pt x="129" y="13"/>
                    <a:pt x="133" y="16"/>
                  </a:cubicBezTo>
                  <a:cubicBezTo>
                    <a:pt x="136" y="18"/>
                    <a:pt x="136" y="18"/>
                    <a:pt x="136" y="18"/>
                  </a:cubicBezTo>
                  <a:cubicBezTo>
                    <a:pt x="131" y="35"/>
                    <a:pt x="131" y="35"/>
                    <a:pt x="131" y="35"/>
                  </a:cubicBezTo>
                  <a:cubicBezTo>
                    <a:pt x="132" y="36"/>
                    <a:pt x="132" y="36"/>
                    <a:pt x="133" y="37"/>
                  </a:cubicBezTo>
                  <a:cubicBezTo>
                    <a:pt x="150" y="32"/>
                    <a:pt x="150" y="32"/>
                    <a:pt x="150" y="32"/>
                  </a:cubicBezTo>
                  <a:cubicBezTo>
                    <a:pt x="152" y="35"/>
                    <a:pt x="152" y="35"/>
                    <a:pt x="152" y="35"/>
                  </a:cubicBezTo>
                  <a:cubicBezTo>
                    <a:pt x="155" y="39"/>
                    <a:pt x="158" y="45"/>
                    <a:pt x="161" y="50"/>
                  </a:cubicBezTo>
                  <a:cubicBezTo>
                    <a:pt x="162" y="52"/>
                    <a:pt x="162" y="52"/>
                    <a:pt x="162" y="52"/>
                  </a:cubicBezTo>
                  <a:cubicBezTo>
                    <a:pt x="149" y="65"/>
                    <a:pt x="149" y="65"/>
                    <a:pt x="149" y="65"/>
                  </a:cubicBezTo>
                  <a:cubicBezTo>
                    <a:pt x="150" y="66"/>
                    <a:pt x="150" y="67"/>
                    <a:pt x="150" y="68"/>
                  </a:cubicBezTo>
                  <a:cubicBezTo>
                    <a:pt x="167" y="72"/>
                    <a:pt x="167" y="72"/>
                    <a:pt x="167" y="72"/>
                  </a:cubicBezTo>
                  <a:cubicBezTo>
                    <a:pt x="168" y="75"/>
                    <a:pt x="168" y="75"/>
                    <a:pt x="168" y="75"/>
                  </a:cubicBezTo>
                  <a:cubicBezTo>
                    <a:pt x="168" y="78"/>
                    <a:pt x="168" y="81"/>
                    <a:pt x="168" y="84"/>
                  </a:cubicBezTo>
                  <a:cubicBezTo>
                    <a:pt x="168" y="87"/>
                    <a:pt x="168" y="90"/>
                    <a:pt x="168" y="93"/>
                  </a:cubicBezTo>
                  <a:cubicBezTo>
                    <a:pt x="167" y="96"/>
                    <a:pt x="167" y="96"/>
                    <a:pt x="167" y="96"/>
                  </a:cubicBezTo>
                  <a:cubicBezTo>
                    <a:pt x="150" y="100"/>
                    <a:pt x="150" y="100"/>
                    <a:pt x="150" y="100"/>
                  </a:cubicBezTo>
                  <a:cubicBezTo>
                    <a:pt x="150" y="101"/>
                    <a:pt x="150" y="102"/>
                    <a:pt x="149" y="103"/>
                  </a:cubicBezTo>
                  <a:cubicBezTo>
                    <a:pt x="162" y="116"/>
                    <a:pt x="162" y="116"/>
                    <a:pt x="162" y="116"/>
                  </a:cubicBezTo>
                  <a:cubicBezTo>
                    <a:pt x="161" y="118"/>
                    <a:pt x="161" y="118"/>
                    <a:pt x="161" y="118"/>
                  </a:cubicBezTo>
                  <a:cubicBezTo>
                    <a:pt x="158" y="123"/>
                    <a:pt x="155" y="129"/>
                    <a:pt x="152" y="133"/>
                  </a:cubicBezTo>
                  <a:cubicBezTo>
                    <a:pt x="150" y="136"/>
                    <a:pt x="150" y="136"/>
                    <a:pt x="150" y="136"/>
                  </a:cubicBezTo>
                  <a:cubicBezTo>
                    <a:pt x="133" y="131"/>
                    <a:pt x="133" y="131"/>
                    <a:pt x="133" y="131"/>
                  </a:cubicBezTo>
                  <a:cubicBezTo>
                    <a:pt x="132" y="132"/>
                    <a:pt x="132" y="132"/>
                    <a:pt x="131" y="133"/>
                  </a:cubicBezTo>
                  <a:cubicBezTo>
                    <a:pt x="136" y="150"/>
                    <a:pt x="136" y="150"/>
                    <a:pt x="136" y="150"/>
                  </a:cubicBezTo>
                  <a:cubicBezTo>
                    <a:pt x="133" y="152"/>
                    <a:pt x="133" y="152"/>
                    <a:pt x="133" y="152"/>
                  </a:cubicBezTo>
                  <a:cubicBezTo>
                    <a:pt x="129" y="155"/>
                    <a:pt x="123" y="158"/>
                    <a:pt x="118" y="161"/>
                  </a:cubicBezTo>
                  <a:cubicBezTo>
                    <a:pt x="116" y="162"/>
                    <a:pt x="116" y="162"/>
                    <a:pt x="116" y="162"/>
                  </a:cubicBezTo>
                  <a:cubicBezTo>
                    <a:pt x="103" y="149"/>
                    <a:pt x="103" y="149"/>
                    <a:pt x="103" y="149"/>
                  </a:cubicBezTo>
                  <a:cubicBezTo>
                    <a:pt x="102" y="150"/>
                    <a:pt x="101" y="150"/>
                    <a:pt x="100" y="150"/>
                  </a:cubicBezTo>
                  <a:cubicBezTo>
                    <a:pt x="96" y="167"/>
                    <a:pt x="96" y="167"/>
                    <a:pt x="96" y="167"/>
                  </a:cubicBezTo>
                  <a:cubicBezTo>
                    <a:pt x="93" y="168"/>
                    <a:pt x="93" y="168"/>
                    <a:pt x="93" y="168"/>
                  </a:cubicBezTo>
                  <a:cubicBezTo>
                    <a:pt x="90" y="168"/>
                    <a:pt x="87" y="168"/>
                    <a:pt x="84" y="168"/>
                  </a:cubicBezTo>
                  <a:close/>
                  <a:moveTo>
                    <a:pt x="79" y="160"/>
                  </a:moveTo>
                  <a:cubicBezTo>
                    <a:pt x="82" y="160"/>
                    <a:pt x="86" y="160"/>
                    <a:pt x="89" y="160"/>
                  </a:cubicBezTo>
                  <a:cubicBezTo>
                    <a:pt x="93" y="143"/>
                    <a:pt x="93" y="143"/>
                    <a:pt x="93" y="143"/>
                  </a:cubicBezTo>
                  <a:cubicBezTo>
                    <a:pt x="96" y="143"/>
                    <a:pt x="96" y="143"/>
                    <a:pt x="96" y="143"/>
                  </a:cubicBezTo>
                  <a:cubicBezTo>
                    <a:pt x="98" y="142"/>
                    <a:pt x="101" y="142"/>
                    <a:pt x="103" y="141"/>
                  </a:cubicBezTo>
                  <a:cubicBezTo>
                    <a:pt x="106" y="140"/>
                    <a:pt x="106" y="140"/>
                    <a:pt x="106" y="140"/>
                  </a:cubicBezTo>
                  <a:cubicBezTo>
                    <a:pt x="117" y="152"/>
                    <a:pt x="117" y="152"/>
                    <a:pt x="117" y="152"/>
                  </a:cubicBezTo>
                  <a:cubicBezTo>
                    <a:pt x="120" y="151"/>
                    <a:pt x="123" y="149"/>
                    <a:pt x="126" y="147"/>
                  </a:cubicBezTo>
                  <a:cubicBezTo>
                    <a:pt x="122" y="131"/>
                    <a:pt x="122" y="131"/>
                    <a:pt x="122" y="131"/>
                  </a:cubicBezTo>
                  <a:cubicBezTo>
                    <a:pt x="124" y="129"/>
                    <a:pt x="124" y="129"/>
                    <a:pt x="124" y="129"/>
                  </a:cubicBezTo>
                  <a:cubicBezTo>
                    <a:pt x="126" y="127"/>
                    <a:pt x="127" y="126"/>
                    <a:pt x="129" y="124"/>
                  </a:cubicBezTo>
                  <a:cubicBezTo>
                    <a:pt x="131" y="122"/>
                    <a:pt x="131" y="122"/>
                    <a:pt x="131" y="122"/>
                  </a:cubicBezTo>
                  <a:cubicBezTo>
                    <a:pt x="147" y="126"/>
                    <a:pt x="147" y="126"/>
                    <a:pt x="147" y="126"/>
                  </a:cubicBezTo>
                  <a:cubicBezTo>
                    <a:pt x="149" y="123"/>
                    <a:pt x="151" y="120"/>
                    <a:pt x="152" y="117"/>
                  </a:cubicBezTo>
                  <a:cubicBezTo>
                    <a:pt x="140" y="106"/>
                    <a:pt x="140" y="106"/>
                    <a:pt x="140" y="106"/>
                  </a:cubicBezTo>
                  <a:cubicBezTo>
                    <a:pt x="141" y="103"/>
                    <a:pt x="141" y="103"/>
                    <a:pt x="141" y="103"/>
                  </a:cubicBezTo>
                  <a:cubicBezTo>
                    <a:pt x="142" y="100"/>
                    <a:pt x="142" y="98"/>
                    <a:pt x="143" y="96"/>
                  </a:cubicBezTo>
                  <a:cubicBezTo>
                    <a:pt x="143" y="93"/>
                    <a:pt x="143" y="93"/>
                    <a:pt x="143" y="93"/>
                  </a:cubicBezTo>
                  <a:cubicBezTo>
                    <a:pt x="160" y="89"/>
                    <a:pt x="160" y="89"/>
                    <a:pt x="160" y="89"/>
                  </a:cubicBezTo>
                  <a:cubicBezTo>
                    <a:pt x="160" y="87"/>
                    <a:pt x="160" y="86"/>
                    <a:pt x="160" y="84"/>
                  </a:cubicBezTo>
                  <a:cubicBezTo>
                    <a:pt x="160" y="82"/>
                    <a:pt x="160" y="81"/>
                    <a:pt x="160" y="79"/>
                  </a:cubicBezTo>
                  <a:cubicBezTo>
                    <a:pt x="143" y="75"/>
                    <a:pt x="143" y="75"/>
                    <a:pt x="143" y="75"/>
                  </a:cubicBezTo>
                  <a:cubicBezTo>
                    <a:pt x="143" y="72"/>
                    <a:pt x="143" y="72"/>
                    <a:pt x="143" y="72"/>
                  </a:cubicBezTo>
                  <a:cubicBezTo>
                    <a:pt x="142" y="70"/>
                    <a:pt x="142" y="68"/>
                    <a:pt x="141" y="65"/>
                  </a:cubicBezTo>
                  <a:cubicBezTo>
                    <a:pt x="140" y="62"/>
                    <a:pt x="140" y="62"/>
                    <a:pt x="140" y="62"/>
                  </a:cubicBezTo>
                  <a:cubicBezTo>
                    <a:pt x="152" y="51"/>
                    <a:pt x="152" y="51"/>
                    <a:pt x="152" y="51"/>
                  </a:cubicBezTo>
                  <a:cubicBezTo>
                    <a:pt x="151" y="48"/>
                    <a:pt x="149" y="45"/>
                    <a:pt x="147" y="42"/>
                  </a:cubicBezTo>
                  <a:cubicBezTo>
                    <a:pt x="131" y="46"/>
                    <a:pt x="131" y="46"/>
                    <a:pt x="131" y="46"/>
                  </a:cubicBezTo>
                  <a:cubicBezTo>
                    <a:pt x="129" y="44"/>
                    <a:pt x="129" y="44"/>
                    <a:pt x="129" y="44"/>
                  </a:cubicBezTo>
                  <a:cubicBezTo>
                    <a:pt x="127" y="42"/>
                    <a:pt x="126" y="41"/>
                    <a:pt x="124" y="39"/>
                  </a:cubicBezTo>
                  <a:cubicBezTo>
                    <a:pt x="122" y="37"/>
                    <a:pt x="122" y="37"/>
                    <a:pt x="122" y="37"/>
                  </a:cubicBezTo>
                  <a:cubicBezTo>
                    <a:pt x="126" y="21"/>
                    <a:pt x="126" y="21"/>
                    <a:pt x="126" y="21"/>
                  </a:cubicBezTo>
                  <a:cubicBezTo>
                    <a:pt x="123" y="19"/>
                    <a:pt x="120" y="17"/>
                    <a:pt x="117" y="16"/>
                  </a:cubicBezTo>
                  <a:cubicBezTo>
                    <a:pt x="106" y="28"/>
                    <a:pt x="106" y="28"/>
                    <a:pt x="106" y="28"/>
                  </a:cubicBezTo>
                  <a:cubicBezTo>
                    <a:pt x="103" y="27"/>
                    <a:pt x="103" y="27"/>
                    <a:pt x="103" y="27"/>
                  </a:cubicBezTo>
                  <a:cubicBezTo>
                    <a:pt x="101" y="26"/>
                    <a:pt x="98" y="26"/>
                    <a:pt x="96" y="25"/>
                  </a:cubicBezTo>
                  <a:cubicBezTo>
                    <a:pt x="93" y="25"/>
                    <a:pt x="93" y="25"/>
                    <a:pt x="93" y="25"/>
                  </a:cubicBezTo>
                  <a:cubicBezTo>
                    <a:pt x="89" y="8"/>
                    <a:pt x="89" y="8"/>
                    <a:pt x="89" y="8"/>
                  </a:cubicBezTo>
                  <a:cubicBezTo>
                    <a:pt x="86" y="8"/>
                    <a:pt x="82" y="8"/>
                    <a:pt x="79" y="8"/>
                  </a:cubicBezTo>
                  <a:cubicBezTo>
                    <a:pt x="75" y="25"/>
                    <a:pt x="75" y="25"/>
                    <a:pt x="75" y="25"/>
                  </a:cubicBezTo>
                  <a:cubicBezTo>
                    <a:pt x="72" y="25"/>
                    <a:pt x="72" y="25"/>
                    <a:pt x="72" y="25"/>
                  </a:cubicBezTo>
                  <a:cubicBezTo>
                    <a:pt x="70" y="26"/>
                    <a:pt x="67" y="26"/>
                    <a:pt x="65" y="27"/>
                  </a:cubicBezTo>
                  <a:cubicBezTo>
                    <a:pt x="62" y="28"/>
                    <a:pt x="62" y="28"/>
                    <a:pt x="62" y="28"/>
                  </a:cubicBezTo>
                  <a:cubicBezTo>
                    <a:pt x="51" y="16"/>
                    <a:pt x="51" y="16"/>
                    <a:pt x="51" y="16"/>
                  </a:cubicBezTo>
                  <a:cubicBezTo>
                    <a:pt x="48" y="17"/>
                    <a:pt x="45" y="19"/>
                    <a:pt x="42" y="21"/>
                  </a:cubicBezTo>
                  <a:cubicBezTo>
                    <a:pt x="46" y="37"/>
                    <a:pt x="46" y="37"/>
                    <a:pt x="46" y="37"/>
                  </a:cubicBezTo>
                  <a:cubicBezTo>
                    <a:pt x="44" y="39"/>
                    <a:pt x="44" y="39"/>
                    <a:pt x="44" y="39"/>
                  </a:cubicBezTo>
                  <a:cubicBezTo>
                    <a:pt x="42" y="41"/>
                    <a:pt x="41" y="42"/>
                    <a:pt x="39" y="44"/>
                  </a:cubicBezTo>
                  <a:cubicBezTo>
                    <a:pt x="37" y="46"/>
                    <a:pt x="37" y="46"/>
                    <a:pt x="37" y="46"/>
                  </a:cubicBezTo>
                  <a:cubicBezTo>
                    <a:pt x="21" y="42"/>
                    <a:pt x="21" y="42"/>
                    <a:pt x="21" y="42"/>
                  </a:cubicBezTo>
                  <a:cubicBezTo>
                    <a:pt x="19" y="45"/>
                    <a:pt x="17" y="48"/>
                    <a:pt x="16" y="51"/>
                  </a:cubicBezTo>
                  <a:cubicBezTo>
                    <a:pt x="28" y="62"/>
                    <a:pt x="28" y="62"/>
                    <a:pt x="28" y="62"/>
                  </a:cubicBezTo>
                  <a:cubicBezTo>
                    <a:pt x="27" y="65"/>
                    <a:pt x="27" y="65"/>
                    <a:pt x="27" y="65"/>
                  </a:cubicBezTo>
                  <a:cubicBezTo>
                    <a:pt x="26" y="68"/>
                    <a:pt x="26" y="70"/>
                    <a:pt x="25" y="72"/>
                  </a:cubicBezTo>
                  <a:cubicBezTo>
                    <a:pt x="25" y="75"/>
                    <a:pt x="25" y="75"/>
                    <a:pt x="25" y="75"/>
                  </a:cubicBezTo>
                  <a:cubicBezTo>
                    <a:pt x="8" y="79"/>
                    <a:pt x="8" y="79"/>
                    <a:pt x="8" y="79"/>
                  </a:cubicBezTo>
                  <a:cubicBezTo>
                    <a:pt x="8" y="81"/>
                    <a:pt x="8" y="82"/>
                    <a:pt x="8" y="84"/>
                  </a:cubicBezTo>
                  <a:cubicBezTo>
                    <a:pt x="8" y="86"/>
                    <a:pt x="8" y="87"/>
                    <a:pt x="8" y="89"/>
                  </a:cubicBezTo>
                  <a:cubicBezTo>
                    <a:pt x="25" y="93"/>
                    <a:pt x="25" y="93"/>
                    <a:pt x="25" y="93"/>
                  </a:cubicBezTo>
                  <a:cubicBezTo>
                    <a:pt x="25" y="96"/>
                    <a:pt x="25" y="96"/>
                    <a:pt x="25" y="96"/>
                  </a:cubicBezTo>
                  <a:cubicBezTo>
                    <a:pt x="26" y="98"/>
                    <a:pt x="26" y="100"/>
                    <a:pt x="27" y="103"/>
                  </a:cubicBezTo>
                  <a:cubicBezTo>
                    <a:pt x="28" y="106"/>
                    <a:pt x="28" y="106"/>
                    <a:pt x="28" y="106"/>
                  </a:cubicBezTo>
                  <a:cubicBezTo>
                    <a:pt x="16" y="117"/>
                    <a:pt x="16" y="117"/>
                    <a:pt x="16" y="117"/>
                  </a:cubicBezTo>
                  <a:cubicBezTo>
                    <a:pt x="17" y="120"/>
                    <a:pt x="19" y="123"/>
                    <a:pt x="21" y="126"/>
                  </a:cubicBezTo>
                  <a:cubicBezTo>
                    <a:pt x="37" y="122"/>
                    <a:pt x="37" y="122"/>
                    <a:pt x="37" y="122"/>
                  </a:cubicBezTo>
                  <a:cubicBezTo>
                    <a:pt x="39" y="124"/>
                    <a:pt x="39" y="124"/>
                    <a:pt x="39" y="124"/>
                  </a:cubicBezTo>
                  <a:cubicBezTo>
                    <a:pt x="41" y="126"/>
                    <a:pt x="42" y="127"/>
                    <a:pt x="44" y="129"/>
                  </a:cubicBezTo>
                  <a:cubicBezTo>
                    <a:pt x="46" y="131"/>
                    <a:pt x="46" y="131"/>
                    <a:pt x="46" y="131"/>
                  </a:cubicBezTo>
                  <a:cubicBezTo>
                    <a:pt x="42" y="147"/>
                    <a:pt x="42" y="147"/>
                    <a:pt x="42" y="147"/>
                  </a:cubicBezTo>
                  <a:cubicBezTo>
                    <a:pt x="45" y="149"/>
                    <a:pt x="48" y="151"/>
                    <a:pt x="51" y="152"/>
                  </a:cubicBezTo>
                  <a:cubicBezTo>
                    <a:pt x="62" y="140"/>
                    <a:pt x="62" y="140"/>
                    <a:pt x="62" y="140"/>
                  </a:cubicBezTo>
                  <a:cubicBezTo>
                    <a:pt x="65" y="141"/>
                    <a:pt x="65" y="141"/>
                    <a:pt x="65" y="141"/>
                  </a:cubicBezTo>
                  <a:cubicBezTo>
                    <a:pt x="67" y="142"/>
                    <a:pt x="70" y="142"/>
                    <a:pt x="72" y="143"/>
                  </a:cubicBezTo>
                  <a:cubicBezTo>
                    <a:pt x="75" y="143"/>
                    <a:pt x="75" y="143"/>
                    <a:pt x="75" y="143"/>
                  </a:cubicBezTo>
                  <a:lnTo>
                    <a:pt x="79"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91"/>
            <p:cNvSpPr>
              <a:spLocks noEditPoints="1"/>
            </p:cNvSpPr>
            <p:nvPr/>
          </p:nvSpPr>
          <p:spPr bwMode="auto">
            <a:xfrm>
              <a:off x="2765" y="1401"/>
              <a:ext cx="230" cy="230"/>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8 h 96"/>
                <a:gd name="T12" fmla="*/ 8 w 96"/>
                <a:gd name="T13" fmla="*/ 48 h 96"/>
                <a:gd name="T14" fmla="*/ 48 w 96"/>
                <a:gd name="T15" fmla="*/ 88 h 96"/>
                <a:gd name="T16" fmla="*/ 88 w 96"/>
                <a:gd name="T17" fmla="*/ 48 h 96"/>
                <a:gd name="T18" fmla="*/ 48 w 96"/>
                <a:gd name="T1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8"/>
                  </a:moveTo>
                  <a:cubicBezTo>
                    <a:pt x="26" y="8"/>
                    <a:pt x="8" y="26"/>
                    <a:pt x="8" y="48"/>
                  </a:cubicBezTo>
                  <a:cubicBezTo>
                    <a:pt x="8" y="70"/>
                    <a:pt x="26" y="88"/>
                    <a:pt x="48" y="88"/>
                  </a:cubicBezTo>
                  <a:cubicBezTo>
                    <a:pt x="70" y="88"/>
                    <a:pt x="88" y="70"/>
                    <a:pt x="88" y="48"/>
                  </a:cubicBezTo>
                  <a:cubicBezTo>
                    <a:pt x="88" y="26"/>
                    <a:pt x="70" y="8"/>
                    <a:pt x="4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92"/>
            <p:cNvSpPr>
              <a:spLocks noEditPoints="1"/>
            </p:cNvSpPr>
            <p:nvPr/>
          </p:nvSpPr>
          <p:spPr bwMode="auto">
            <a:xfrm>
              <a:off x="2804" y="1439"/>
              <a:ext cx="152" cy="154"/>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Tree>
  </p:cSld>
  <p:clrMapOvr>
    <a:masterClrMapping/>
  </p:clrMapOvr>
  <p:transition spd="slow" advTm="25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37" presetClass="entr" presetSubtype="0"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900" decel="100000" fill="hold"/>
                                        <p:tgtEl>
                                          <p:spTgt spid="22"/>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82772" y="3075057"/>
            <a:ext cx="1826457" cy="707886"/>
          </a:xfrm>
          <a:prstGeom prst="rect">
            <a:avLst/>
          </a:prstGeom>
          <a:noFill/>
        </p:spPr>
        <p:txBody>
          <a:bodyPr wrap="square" rtlCol="0">
            <a:spAutoFit/>
          </a:bodyPr>
          <a:lstStyle/>
          <a:p>
            <a:pPr algn="dist"/>
            <a:r>
              <a:rPr lang="zh-CN" altLang="en-US" sz="4000" b="1" dirty="0">
                <a:solidFill>
                  <a:srgbClr val="FFFF00"/>
                </a:solidFill>
                <a:latin typeface="微软雅黑" panose="020B0503020204020204" pitchFamily="34" charset="-122"/>
                <a:ea typeface="微软雅黑" panose="020B0503020204020204" pitchFamily="34" charset="-122"/>
              </a:rPr>
              <a:t>灰机</a:t>
            </a:r>
          </a:p>
        </p:txBody>
      </p:sp>
      <p:sp>
        <p:nvSpPr>
          <p:cNvPr id="3" name="矩形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p:nvPr/>
        </p:nvSpPr>
        <p:spPr>
          <a:xfrm>
            <a:off x="5732640" y="3075057"/>
            <a:ext cx="697627" cy="707886"/>
          </a:xfrm>
          <a:prstGeom prst="rect">
            <a:avLst/>
          </a:prstGeom>
        </p:spPr>
        <p:txBody>
          <a:bodyPr wrap="none">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介</a:t>
            </a:r>
            <a:endParaRPr lang="zh-CN" altLang="en-US" sz="2000" b="1" dirty="0"/>
          </a:p>
        </p:txBody>
      </p:sp>
      <p:sp>
        <p:nvSpPr>
          <p:cNvPr id="4" name="矩形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p:nvPr/>
        </p:nvSpPr>
        <p:spPr>
          <a:xfrm>
            <a:off x="6305473" y="3075057"/>
            <a:ext cx="697627" cy="707886"/>
          </a:xfrm>
          <a:prstGeom prst="rect">
            <a:avLst/>
          </a:prstGeom>
        </p:spPr>
        <p:txBody>
          <a:bodyPr wrap="none">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绍</a:t>
            </a:r>
            <a:endParaRPr lang="zh-CN" altLang="en-US" sz="2000" b="1" dirty="0"/>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7451139" y="3075057"/>
            <a:ext cx="697627" cy="707886"/>
          </a:xfrm>
          <a:prstGeom prst="rect">
            <a:avLst/>
          </a:prstGeom>
          <a:noFill/>
        </p:spPr>
        <p:txBody>
          <a:bodyPr wrap="none" rtlCol="0">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频</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6878306" y="3075057"/>
            <a:ext cx="697627" cy="707886"/>
          </a:xfrm>
          <a:prstGeom prst="rect">
            <a:avLst/>
          </a:prstGeom>
          <a:noFill/>
        </p:spPr>
        <p:txBody>
          <a:bodyPr wrap="none" rtlCol="0">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视</a:t>
            </a:r>
          </a:p>
        </p:txBody>
      </p:sp>
      <p:sp>
        <p:nvSpPr>
          <p:cNvPr id="7"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50" advTm="0">
        <p14:flythrough/>
      </p:transition>
    </mc:Choice>
    <mc:Fallback xmlns="">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grpId="0" nodeType="withEffect">
                                  <p:stCondLst>
                                    <p:cond delay="0"/>
                                  </p:stCondLst>
                                  <p:childTnLst>
                                    <p:animMotion origin="layout" path="M 0 0 L -0.11432 0 " pathEditMode="relative" rAng="0" ptsTypes="AA">
                                      <p:cBhvr>
                                        <p:cTn id="6" dur="200" fill="hold"/>
                                        <p:tgtEl>
                                          <p:spTgt spid="2"/>
                                        </p:tgtEl>
                                        <p:attrNameLst>
                                          <p:attrName>ppt_x</p:attrName>
                                          <p:attrName>ppt_y</p:attrName>
                                        </p:attrNameLst>
                                      </p:cBhvr>
                                      <p:rCtr x="-5716" y="0"/>
                                    </p:animMotion>
                                  </p:childTnLst>
                                </p:cTn>
                              </p:par>
                              <p:par>
                                <p:cTn id="7" presetID="1" presetClass="entr" presetSubtype="0" fill="hold" grpId="0" nodeType="withEffect">
                                  <p:stCondLst>
                                    <p:cond delay="20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grpId="1" nodeType="withEffect">
                                  <p:stCondLst>
                                    <p:cond delay="90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grpId="1" nodeType="withEffect">
                                  <p:stCondLst>
                                    <p:cond delay="120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2" nodeType="withEffect">
                                  <p:stCondLst>
                                    <p:cond delay="100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grpId="1" nodeType="withEffect">
                                  <p:stCondLst>
                                    <p:cond delay="130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grpId="1" nodeType="withEffect">
                                  <p:stCondLst>
                                    <p:cond delay="140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2"/>
      <p:bldP spid="3" grpId="0"/>
      <p:bldP spid="3" grpId="1"/>
      <p:bldP spid="4" grpId="0"/>
      <p:bldP spid="4" grpId="1"/>
      <p:bldP spid="5" grpId="0"/>
      <p:bldP spid="5" grpId="1"/>
      <p:bldP spid="6" grpId="0"/>
      <p:bldP spid="6"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9872" y="744717"/>
            <a:ext cx="4330698" cy="5495827"/>
          </a:xfrm>
          <a:prstGeom prst="rect">
            <a:avLst/>
          </a:prstGeom>
          <a:ln w="76200">
            <a:solidFill>
              <a:schemeClr val="bg1"/>
            </a:solidFill>
          </a:ln>
          <a:effectLst>
            <a:outerShdw blurRad="292100" dist="152400" dir="2700000" algn="tl" rotWithShape="0">
              <a:prstClr val="black">
                <a:alpha val="20000"/>
              </a:prstClr>
            </a:outerShdw>
          </a:effectLst>
        </p:spPr>
      </p:pic>
      <p:sp>
        <p:nvSpPr>
          <p:cNvPr id="7" name="文本框 6"/>
          <p:cNvSpPr txBox="1"/>
          <p:nvPr/>
        </p:nvSpPr>
        <p:spPr>
          <a:xfrm>
            <a:off x="1051342" y="1815227"/>
            <a:ext cx="2031325" cy="646331"/>
          </a:xfrm>
          <a:prstGeom prst="rect">
            <a:avLst/>
          </a:prstGeom>
          <a:noFill/>
        </p:spPr>
        <p:txBody>
          <a:bodyPr wrap="none" rtlCol="0">
            <a:spAutoFit/>
          </a:bodyPr>
          <a:lstStyle/>
          <a:p>
            <a:r>
              <a:rPr lang="zh-CN" altLang="en-US" sz="3600" dirty="0">
                <a:solidFill>
                  <a:schemeClr val="bg1"/>
                </a:solidFill>
                <a:latin typeface="华文新魏" panose="02010800040101010101" pitchFamily="2" charset="-122"/>
                <a:ea typeface="华文新魏" panose="02010800040101010101" pitchFamily="2" charset="-122"/>
                <a:cs typeface="+mn-ea"/>
                <a:sym typeface="+mn-lt"/>
              </a:rPr>
              <a:t>立项背景</a:t>
            </a:r>
          </a:p>
        </p:txBody>
      </p:sp>
      <p:grpSp>
        <p:nvGrpSpPr>
          <p:cNvPr id="13" name="组合 12"/>
          <p:cNvGrpSpPr/>
          <p:nvPr/>
        </p:nvGrpSpPr>
        <p:grpSpPr>
          <a:xfrm>
            <a:off x="1159626" y="2873478"/>
            <a:ext cx="4672882" cy="232067"/>
            <a:chOff x="3399949" y="4067540"/>
            <a:chExt cx="5392103" cy="267784"/>
          </a:xfrm>
        </p:grpSpPr>
        <p:sp>
          <p:nvSpPr>
            <p:cNvPr id="9" name="任意多边形 8"/>
            <p:cNvSpPr/>
            <p:nvPr/>
          </p:nvSpPr>
          <p:spPr>
            <a:xfrm>
              <a:off x="6026598" y="4067540"/>
              <a:ext cx="138804" cy="267784"/>
            </a:xfrm>
            <a:custGeom>
              <a:avLst/>
              <a:gdLst>
                <a:gd name="connsiteX0" fmla="*/ 69402 w 138804"/>
                <a:gd name="connsiteY0" fmla="*/ 0 h 267784"/>
                <a:gd name="connsiteX1" fmla="*/ 138804 w 138804"/>
                <a:gd name="connsiteY1" fmla="*/ 78286 h 267784"/>
                <a:gd name="connsiteX2" fmla="*/ 69402 w 138804"/>
                <a:gd name="connsiteY2" fmla="*/ 267784 h 267784"/>
                <a:gd name="connsiteX3" fmla="*/ 0 w 138804"/>
                <a:gd name="connsiteY3" fmla="*/ 78286 h 267784"/>
              </a:gdLst>
              <a:ahLst/>
              <a:cxnLst>
                <a:cxn ang="0">
                  <a:pos x="connsiteX0" y="connsiteY0"/>
                </a:cxn>
                <a:cxn ang="0">
                  <a:pos x="connsiteX1" y="connsiteY1"/>
                </a:cxn>
                <a:cxn ang="0">
                  <a:pos x="connsiteX2" y="connsiteY2"/>
                </a:cxn>
                <a:cxn ang="0">
                  <a:pos x="connsiteX3" y="connsiteY3"/>
                </a:cxn>
              </a:cxnLst>
              <a:rect l="l" t="t" r="r" b="b"/>
              <a:pathLst>
                <a:path w="138804" h="267784">
                  <a:moveTo>
                    <a:pt x="69402" y="0"/>
                  </a:moveTo>
                  <a:lnTo>
                    <a:pt x="138804" y="78286"/>
                  </a:lnTo>
                  <a:lnTo>
                    <a:pt x="69402" y="267784"/>
                  </a:lnTo>
                  <a:lnTo>
                    <a:pt x="0" y="78286"/>
                  </a:lnTo>
                  <a:close/>
                </a:path>
              </a:pathLst>
            </a:custGeom>
            <a:solidFill>
              <a:srgbClr val="AF9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3399949" y="4149586"/>
              <a:ext cx="5392103" cy="0"/>
              <a:chOff x="3394710" y="4250530"/>
              <a:chExt cx="5392103" cy="0"/>
            </a:xfrm>
          </p:grpSpPr>
          <p:cxnSp>
            <p:nvCxnSpPr>
              <p:cNvPr id="11" name="直接连接符 10"/>
              <p:cNvCxnSpPr/>
              <p:nvPr/>
            </p:nvCxnSpPr>
            <p:spPr>
              <a:xfrm>
                <a:off x="6267450" y="4250530"/>
                <a:ext cx="2519363" cy="0"/>
              </a:xfrm>
              <a:prstGeom prst="line">
                <a:avLst/>
              </a:prstGeom>
              <a:ln>
                <a:solidFill>
                  <a:srgbClr val="AF935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394710" y="4250530"/>
                <a:ext cx="2519363" cy="0"/>
              </a:xfrm>
              <a:prstGeom prst="line">
                <a:avLst/>
              </a:prstGeom>
              <a:ln>
                <a:solidFill>
                  <a:srgbClr val="AF935C"/>
                </a:solidFill>
              </a:ln>
            </p:spPr>
            <p:style>
              <a:lnRef idx="1">
                <a:schemeClr val="accent1"/>
              </a:lnRef>
              <a:fillRef idx="0">
                <a:schemeClr val="accent1"/>
              </a:fillRef>
              <a:effectRef idx="0">
                <a:schemeClr val="accent1"/>
              </a:effectRef>
              <a:fontRef idx="minor">
                <a:schemeClr val="tx1"/>
              </a:fontRef>
            </p:style>
          </p:cxnSp>
        </p:grpSp>
      </p:grpSp>
      <p:sp>
        <p:nvSpPr>
          <p:cNvPr id="14" name="Title 20"/>
          <p:cNvSpPr txBox="1"/>
          <p:nvPr/>
        </p:nvSpPr>
        <p:spPr>
          <a:xfrm>
            <a:off x="1188701" y="3264298"/>
            <a:ext cx="4795640" cy="287258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ts val="3200"/>
              </a:lnSpc>
            </a:pPr>
            <a:r>
              <a:rPr lang="zh-CN" altLang="en-US" sz="1100" dirty="0">
                <a:solidFill>
                  <a:schemeClr val="bg1"/>
                </a:solidFill>
              </a:rPr>
              <a:t>      </a:t>
            </a:r>
            <a:r>
              <a:rPr lang="zh-CN" altLang="en-US" sz="1400" dirty="0">
                <a:solidFill>
                  <a:schemeClr val="bg1"/>
                </a:solidFill>
              </a:rPr>
              <a:t>了解到飞机降落对平坦地形的苛刻要求大大限制了飞机的工作环境的问题。而计算机视觉和人工智能技术近年来的迅猛发展为解决此问题提供的新的思落和解决方案：通过为无人机安装摄像头和腿部，使其具有感知环境和自动调节腿部姿态以适应降落地形的能力，使着陆过程中机身可以始终保持水平，极大的拓宽了飞行器的工作领域。为此本项目致力于开发一款可以适应各种地形的全地形</a:t>
            </a:r>
            <a:r>
              <a:rPr lang="zh-CN" altLang="en-US" sz="1400" dirty="0" smtClean="0">
                <a:solidFill>
                  <a:schemeClr val="bg1"/>
                </a:solidFill>
              </a:rPr>
              <a:t>着陆无人机</a:t>
            </a:r>
            <a:r>
              <a:rPr lang="zh-CN" altLang="en-US" sz="1400" dirty="0">
                <a:solidFill>
                  <a:schemeClr val="bg1"/>
                </a:solidFill>
              </a:rPr>
              <a:t>。	</a:t>
            </a:r>
            <a:endParaRPr lang="zh-CN" altLang="en-US" sz="1100" dirty="0">
              <a:solidFill>
                <a:schemeClr val="bg1"/>
              </a:solidFill>
            </a:endParaRPr>
          </a:p>
        </p:txBody>
      </p:sp>
      <p:sp>
        <p:nvSpPr>
          <p:cNvPr id="15" name="文本框 14"/>
          <p:cNvSpPr txBox="1"/>
          <p:nvPr/>
        </p:nvSpPr>
        <p:spPr>
          <a:xfrm>
            <a:off x="2251286" y="2430268"/>
            <a:ext cx="1808251" cy="338554"/>
          </a:xfrm>
          <a:prstGeom prst="rect">
            <a:avLst/>
          </a:prstGeom>
          <a:noFill/>
        </p:spPr>
        <p:txBody>
          <a:bodyPr wrap="none" rtlCol="0" anchor="ctr">
            <a:spAutoFit/>
          </a:bodyPr>
          <a:lstStyle/>
          <a:p>
            <a:pPr algn="ctr"/>
            <a:r>
              <a:rPr lang="en-US" altLang="zh-CN" sz="1600" dirty="0">
                <a:solidFill>
                  <a:srgbClr val="AF935C"/>
                </a:solidFill>
                <a:cs typeface="+mn-ea"/>
                <a:sym typeface="+mn-lt"/>
              </a:rPr>
              <a:t>Project Background</a:t>
            </a:r>
            <a:endParaRPr lang="zh-CN" altLang="en-US" sz="1600" dirty="0">
              <a:solidFill>
                <a:srgbClr val="AF935C"/>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2500">
        <p:split orient="vert"/>
      </p:transition>
    </mc:Choice>
    <mc:Fallback xmlns="">
      <p:transition spd="slow" advTm="25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23" presetClass="entr" presetSubtype="32" fill="hold" grpId="0" nodeType="afterEffect">
                                  <p:stCondLst>
                                    <p:cond delay="0"/>
                                  </p:stCondLst>
                                  <p:iterate type="lt">
                                    <p:tmPct val="30000"/>
                                  </p:iterate>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strVal val="4*#ppt_w"/>
                                          </p:val>
                                        </p:tav>
                                        <p:tav tm="100000">
                                          <p:val>
                                            <p:strVal val="#ppt_w"/>
                                          </p:val>
                                        </p:tav>
                                      </p:tavLst>
                                    </p:anim>
                                    <p:anim calcmode="lin" valueType="num">
                                      <p:cBhvr>
                                        <p:cTn id="15" dur="500" fill="hold"/>
                                        <p:tgtEl>
                                          <p:spTgt spid="7"/>
                                        </p:tgtEl>
                                        <p:attrNameLst>
                                          <p:attrName>ppt_h</p:attrName>
                                        </p:attrNameLst>
                                      </p:cBhvr>
                                      <p:tavLst>
                                        <p:tav tm="0">
                                          <p:val>
                                            <p:strVal val="4*#ppt_h"/>
                                          </p:val>
                                        </p:tav>
                                        <p:tav tm="100000">
                                          <p:val>
                                            <p:strVal val="#ppt_h"/>
                                          </p:val>
                                        </p:tav>
                                      </p:tavLst>
                                    </p:anim>
                                  </p:childTnLst>
                                </p:cTn>
                              </p:par>
                              <p:par>
                                <p:cTn id="16" presetID="10" presetClass="entr" presetSubtype="0" fill="hold" grpId="1" nodeType="withEffect">
                                  <p:stCondLst>
                                    <p:cond delay="0"/>
                                  </p:stCondLst>
                                  <p:iterate type="lt">
                                    <p:tmPct val="30000"/>
                                  </p:iterate>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16" presetClass="entr" presetSubtype="21"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4" grpId="0"/>
      <p:bldP spid="1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50040" y="3668993"/>
            <a:ext cx="2441694" cy="769441"/>
          </a:xfrm>
          <a:prstGeom prst="rect">
            <a:avLst/>
          </a:prstGeom>
          <a:noFill/>
        </p:spPr>
        <p:txBody>
          <a:bodyPr wrap="none" rtlCol="0" anchor="t">
            <a:spAutoFit/>
          </a:bodyPr>
          <a:lstStyle/>
          <a:p>
            <a:r>
              <a:rPr lang="zh-CN" altLang="en-US" sz="4400" b="1" dirty="0">
                <a:solidFill>
                  <a:schemeClr val="bg1"/>
                </a:solidFill>
                <a:latin typeface="微软雅黑" panose="020B0503020204020204" pitchFamily="34" charset="-122"/>
                <a:ea typeface="微软雅黑" panose="020B0503020204020204" pitchFamily="34" charset="-122"/>
                <a:cs typeface="+mn-ea"/>
                <a:sym typeface="+mn-lt"/>
              </a:rPr>
              <a:t>研究意义</a:t>
            </a:r>
            <a:endParaRPr lang="en-US" altLang="zh-CN" sz="4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Rectangle 8"/>
          <p:cNvSpPr/>
          <p:nvPr/>
        </p:nvSpPr>
        <p:spPr>
          <a:xfrm>
            <a:off x="3791734" y="0"/>
            <a:ext cx="3584820" cy="304485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Rectangle 8"/>
          <p:cNvSpPr/>
          <p:nvPr/>
        </p:nvSpPr>
        <p:spPr>
          <a:xfrm>
            <a:off x="7550934" y="0"/>
            <a:ext cx="3584828" cy="304485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Rectangle 8"/>
          <p:cNvSpPr/>
          <p:nvPr/>
        </p:nvSpPr>
        <p:spPr>
          <a:xfrm>
            <a:off x="5594852" y="3482788"/>
            <a:ext cx="3587260" cy="30313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文本框 16"/>
          <p:cNvSpPr txBox="1"/>
          <p:nvPr/>
        </p:nvSpPr>
        <p:spPr>
          <a:xfrm>
            <a:off x="3972162" y="2129971"/>
            <a:ext cx="3383280" cy="737235"/>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在科学研究上，可以使探测器平稳的降落</a:t>
            </a:r>
            <a:endParaRPr lang="en-US" altLang="zh-CN" sz="14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为诸多科学研究带来方便，如地质勘探 </a:t>
            </a:r>
            <a:r>
              <a:rPr lang="en-US" altLang="zh-CN" sz="1400" b="1" dirty="0">
                <a:latin typeface="微软雅黑" panose="020B0503020204020204" pitchFamily="34" charset="-122"/>
                <a:ea typeface="微软雅黑" panose="020B0503020204020204" pitchFamily="34" charset="-122"/>
              </a:rPr>
              <a:t>,</a:t>
            </a:r>
          </a:p>
          <a:p>
            <a:r>
              <a:rPr lang="zh-CN" altLang="en-US" sz="1400" b="1" dirty="0">
                <a:latin typeface="微软雅黑" panose="020B0503020204020204" pitchFamily="34" charset="-122"/>
                <a:ea typeface="微软雅黑" panose="020B0503020204020204" pitchFamily="34" charset="-122"/>
              </a:rPr>
              <a:t>火星车的着陆等。</a:t>
            </a:r>
            <a:endParaRPr lang="zh-CN" altLang="en-US" sz="1400" dirty="0">
              <a:cs typeface="+mn-ea"/>
              <a:sym typeface="+mn-lt"/>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714" y="3668993"/>
            <a:ext cx="3218416" cy="1838325"/>
          </a:xfrm>
          <a:prstGeom prst="rect">
            <a:avLst/>
          </a:prstGeom>
        </p:spPr>
      </p:pic>
      <p:sp>
        <p:nvSpPr>
          <p:cNvPr id="26" name="文本框 25"/>
          <p:cNvSpPr txBox="1"/>
          <p:nvPr/>
        </p:nvSpPr>
        <p:spPr>
          <a:xfrm>
            <a:off x="7618407" y="2180767"/>
            <a:ext cx="3595856" cy="738664"/>
          </a:xfrm>
          <a:prstGeom prst="rect">
            <a:avLst/>
          </a:prstGeom>
          <a:noFill/>
        </p:spPr>
        <p:txBody>
          <a:bodyPr wrap="none" rtlCol="0">
            <a:spAutoFit/>
          </a:bodyPr>
          <a:lstStyle/>
          <a:p>
            <a:r>
              <a:rPr lang="zh-CN" altLang="en-US" sz="1400" b="1" dirty="0" smtClean="0">
                <a:latin typeface="微软雅黑" panose="020B0503020204020204" pitchFamily="34" charset="-122"/>
                <a:ea typeface="微软雅黑" panose="020B0503020204020204" pitchFamily="34" charset="-122"/>
              </a:rPr>
              <a:t>在</a:t>
            </a:r>
            <a:r>
              <a:rPr lang="zh-CN" altLang="en-US" sz="1400" b="1" dirty="0">
                <a:latin typeface="微软雅黑" panose="020B0503020204020204" pitchFamily="34" charset="-122"/>
                <a:ea typeface="微软雅黑" panose="020B0503020204020204" pitchFamily="34" charset="-122"/>
              </a:rPr>
              <a:t>军事方面，它也是两栖部队的得力助手，</a:t>
            </a:r>
            <a:endParaRPr lang="en-US" altLang="zh-CN" sz="1400" b="1" dirty="0">
              <a:latin typeface="微软雅黑" panose="020B0503020204020204" pitchFamily="34" charset="-122"/>
              <a:ea typeface="微软雅黑" panose="020B0503020204020204" pitchFamily="34" charset="-122"/>
            </a:endParaRPr>
          </a:p>
          <a:p>
            <a:r>
              <a:rPr lang="zh-CN" altLang="zh-CN" sz="1400" b="1" dirty="0">
                <a:latin typeface="微软雅黑" panose="020B0503020204020204" pitchFamily="34" charset="-122"/>
                <a:ea typeface="微软雅黑" panose="020B0503020204020204" pitchFamily="34" charset="-122"/>
              </a:rPr>
              <a:t>具有更好的隐蔽性和更近的观察角度</a:t>
            </a:r>
            <a:r>
              <a:rPr lang="zh-CN" altLang="en-US" sz="1400" b="1" dirty="0">
                <a:latin typeface="微软雅黑" panose="020B0503020204020204" pitchFamily="34" charset="-122"/>
                <a:ea typeface="微软雅黑" panose="020B0503020204020204" pitchFamily="34" charset="-122"/>
              </a:rPr>
              <a:t>，</a:t>
            </a:r>
            <a:r>
              <a:rPr lang="zh-CN" altLang="zh-CN" sz="1400" b="1" dirty="0" smtClean="0">
                <a:latin typeface="微软雅黑" panose="020B0503020204020204" pitchFamily="34" charset="-122"/>
                <a:ea typeface="微软雅黑" panose="020B0503020204020204" pitchFamily="34" charset="-122"/>
              </a:rPr>
              <a:t>由于</a:t>
            </a:r>
            <a:endParaRPr lang="en-US" altLang="zh-CN" sz="1400" b="1" dirty="0" smtClean="0">
              <a:latin typeface="微软雅黑" panose="020B0503020204020204" pitchFamily="34" charset="-122"/>
              <a:ea typeface="微软雅黑" panose="020B0503020204020204" pitchFamily="34" charset="-122"/>
            </a:endParaRPr>
          </a:p>
          <a:p>
            <a:r>
              <a:rPr lang="zh-CN" altLang="zh-CN" sz="1400" b="1" dirty="0" smtClean="0">
                <a:latin typeface="微软雅黑" panose="020B0503020204020204" pitchFamily="34" charset="-122"/>
                <a:ea typeface="微软雅黑" panose="020B0503020204020204" pitchFamily="34" charset="-122"/>
              </a:rPr>
              <a:t>停留</a:t>
            </a:r>
            <a:r>
              <a:rPr lang="zh-CN" altLang="zh-CN" sz="1400" b="1" dirty="0">
                <a:latin typeface="微软雅黑" panose="020B0503020204020204" pitchFamily="34" charset="-122"/>
                <a:ea typeface="微软雅黑" panose="020B0503020204020204" pitchFamily="34" charset="-122"/>
              </a:rPr>
              <a:t>时并不耗电，可以长期执行任务。</a:t>
            </a:r>
            <a:endParaRPr lang="zh-CN" altLang="en-US" sz="1400" dirty="0">
              <a:cs typeface="+mn-ea"/>
              <a:sym typeface="+mn-lt"/>
            </a:endParaRPr>
          </a:p>
        </p:txBody>
      </p:sp>
      <p:sp>
        <p:nvSpPr>
          <p:cNvPr id="27" name="文本框 26"/>
          <p:cNvSpPr txBox="1"/>
          <p:nvPr/>
        </p:nvSpPr>
        <p:spPr>
          <a:xfrm>
            <a:off x="5949626" y="5641398"/>
            <a:ext cx="2877711" cy="738664"/>
          </a:xfrm>
          <a:prstGeom prst="rect">
            <a:avLst/>
          </a:prstGeom>
          <a:noFill/>
        </p:spPr>
        <p:txBody>
          <a:bodyPr wrap="none" rtlCol="0">
            <a:spAutoFit/>
          </a:bodyPr>
          <a:lstStyle/>
          <a:p>
            <a:r>
              <a:rPr lang="zh-CN" altLang="en-US" sz="1400" b="1" dirty="0" smtClean="0">
                <a:latin typeface="微软雅黑" panose="020B0503020204020204" pitchFamily="34" charset="-122"/>
                <a:ea typeface="微软雅黑" panose="020B0503020204020204" pitchFamily="34" charset="-122"/>
              </a:rPr>
              <a:t>在</a:t>
            </a:r>
            <a:r>
              <a:rPr lang="zh-CN" altLang="en-US" sz="1400" b="1" dirty="0">
                <a:latin typeface="微软雅黑" panose="020B0503020204020204" pitchFamily="34" charset="-122"/>
                <a:ea typeface="微软雅黑" panose="020B0503020204020204" pitchFamily="34" charset="-122"/>
              </a:rPr>
              <a:t>救援方面，</a:t>
            </a:r>
            <a:r>
              <a:rPr lang="zh-CN" altLang="zh-CN" sz="1400" b="1" dirty="0">
                <a:latin typeface="微软雅黑" panose="020B0503020204020204" pitchFamily="34" charset="-122"/>
                <a:ea typeface="微软雅黑" panose="020B0503020204020204" pitchFamily="34" charset="-122"/>
              </a:rPr>
              <a:t>全地形结构让</a:t>
            </a:r>
            <a:r>
              <a:rPr lang="zh-CN" altLang="zh-CN" sz="1400" b="1" dirty="0" smtClean="0">
                <a:latin typeface="微软雅黑" panose="020B0503020204020204" pitchFamily="34" charset="-122"/>
                <a:ea typeface="微软雅黑" panose="020B0503020204020204" pitchFamily="34" charset="-122"/>
              </a:rPr>
              <a:t>飞行器</a:t>
            </a:r>
            <a:endParaRPr lang="en-US" altLang="zh-CN" sz="1400" b="1" dirty="0" smtClean="0">
              <a:latin typeface="微软雅黑" panose="020B0503020204020204" pitchFamily="34" charset="-122"/>
              <a:ea typeface="微软雅黑" panose="020B0503020204020204" pitchFamily="34" charset="-122"/>
            </a:endParaRPr>
          </a:p>
          <a:p>
            <a:r>
              <a:rPr lang="zh-CN" altLang="zh-CN" sz="1400" b="1" dirty="0" smtClean="0">
                <a:latin typeface="微软雅黑" panose="020B0503020204020204" pitchFamily="34" charset="-122"/>
                <a:ea typeface="微软雅黑" panose="020B0503020204020204" pitchFamily="34" charset="-122"/>
              </a:rPr>
              <a:t>在</a:t>
            </a:r>
            <a:r>
              <a:rPr lang="zh-CN" altLang="zh-CN" sz="1400" b="1" dirty="0">
                <a:latin typeface="微软雅黑" panose="020B0503020204020204" pitchFamily="34" charset="-122"/>
                <a:ea typeface="微软雅黑" panose="020B0503020204020204" pitchFamily="34" charset="-122"/>
              </a:rPr>
              <a:t>台阶、山体、斜坡、石堆等环境</a:t>
            </a:r>
            <a:endParaRPr lang="en-US" altLang="zh-CN" sz="1400" b="1" dirty="0">
              <a:latin typeface="微软雅黑" panose="020B0503020204020204" pitchFamily="34" charset="-122"/>
              <a:ea typeface="微软雅黑" panose="020B0503020204020204" pitchFamily="34" charset="-122"/>
            </a:endParaRPr>
          </a:p>
          <a:p>
            <a:r>
              <a:rPr lang="zh-CN" altLang="zh-CN" sz="1400" b="1" dirty="0">
                <a:latin typeface="微软雅黑" panose="020B0503020204020204" pitchFamily="34" charset="-122"/>
                <a:ea typeface="微软雅黑" panose="020B0503020204020204" pitchFamily="34" charset="-122"/>
              </a:rPr>
              <a:t>上停泊工作成为可能。</a:t>
            </a:r>
            <a:endParaRPr lang="en-US" altLang="zh-CN" sz="1400" b="1" dirty="0">
              <a:latin typeface="微软雅黑" panose="020B0503020204020204" pitchFamily="34" charset="-122"/>
              <a:ea typeface="微软雅黑" panose="020B0503020204020204" pitchFamily="34" charset="-122"/>
              <a:cs typeface="+mn-ea"/>
              <a:sym typeface="+mn-lt"/>
            </a:endParaRPr>
          </a:p>
        </p:txBody>
      </p:sp>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298" y="171221"/>
            <a:ext cx="2968074" cy="1838325"/>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059" y="171221"/>
            <a:ext cx="3059389" cy="1838325"/>
          </a:xfrm>
          <a:prstGeom prst="rect">
            <a:avLst/>
          </a:prstGeom>
        </p:spPr>
      </p:pic>
      <p:sp>
        <p:nvSpPr>
          <p:cNvPr id="2" name="文本框 1"/>
          <p:cNvSpPr txBox="1"/>
          <p:nvPr/>
        </p:nvSpPr>
        <p:spPr>
          <a:xfrm>
            <a:off x="1517515" y="4438434"/>
            <a:ext cx="2752927" cy="369332"/>
          </a:xfrm>
          <a:prstGeom prst="rect">
            <a:avLst/>
          </a:prstGeom>
          <a:noFill/>
        </p:spPr>
        <p:txBody>
          <a:bodyPr wrap="square" rtlCol="0">
            <a:spAutoFit/>
          </a:bodyPr>
          <a:lstStyle/>
          <a:p>
            <a:pPr algn="ctr"/>
            <a:r>
              <a:rPr lang="en-US" altLang="zh-CN" b="1" dirty="0">
                <a:solidFill>
                  <a:schemeClr val="accent4">
                    <a:lumMod val="75000"/>
                  </a:schemeClr>
                </a:solidFill>
                <a:latin typeface="Nilland"/>
                <a:ea typeface="微软雅黑" panose="020B0503020204020204" pitchFamily="34" charset="-122"/>
              </a:rPr>
              <a:t>Research </a:t>
            </a:r>
            <a:r>
              <a:rPr lang="en-US" altLang="zh-CN" b="1" dirty="0" err="1">
                <a:solidFill>
                  <a:schemeClr val="accent4">
                    <a:lumMod val="75000"/>
                  </a:schemeClr>
                </a:solidFill>
                <a:latin typeface="Nilland"/>
                <a:ea typeface="微软雅黑" panose="020B0503020204020204" pitchFamily="34" charset="-122"/>
              </a:rPr>
              <a:t>siginificant</a:t>
            </a:r>
            <a:endParaRPr lang="zh-CN" altLang="en-US" b="1" dirty="0">
              <a:solidFill>
                <a:schemeClr val="accent4">
                  <a:lumMod val="75000"/>
                </a:schemeClr>
              </a:solidFill>
              <a:latin typeface="Nilland"/>
              <a:ea typeface="微软雅黑" panose="020B0503020204020204" pitchFamily="34" charset="-122"/>
            </a:endParaRPr>
          </a:p>
        </p:txBody>
      </p:sp>
    </p:spTree>
  </p:cSld>
  <p:clrMapOvr>
    <a:masterClrMapping/>
  </p:clrMapOvr>
  <p:transition spd="med"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53" presetClass="entr" presetSubtype="1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53" presetClass="entr" presetSubtype="16"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53" presetClass="entr" presetSubtype="16"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7" grpId="0"/>
      <p:bldP spid="26" grpId="0"/>
      <p:bldP spid="2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87845" y="3710272"/>
            <a:ext cx="3416320" cy="646331"/>
          </a:xfrm>
          <a:prstGeom prst="rect">
            <a:avLst/>
          </a:prstGeom>
          <a:noFill/>
        </p:spPr>
        <p:txBody>
          <a:bodyPr wrap="none" rtlCol="0" anchor="ctr">
            <a:spAutoFit/>
          </a:bodyPr>
          <a:lstStyle/>
          <a:p>
            <a:pPr algn="ctr"/>
            <a:r>
              <a:rPr lang="zh-CN" altLang="en-US" sz="3600" dirty="0">
                <a:solidFill>
                  <a:srgbClr val="AF935C"/>
                </a:solidFill>
                <a:latin typeface="华文新魏" panose="02010800040101010101" pitchFamily="2" charset="-122"/>
                <a:ea typeface="华文新魏" panose="02010800040101010101" pitchFamily="2" charset="-122"/>
                <a:cs typeface="+mn-ea"/>
                <a:sym typeface="+mn-lt"/>
              </a:rPr>
              <a:t>国内外研究现状</a:t>
            </a: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177"/>
            <a:ext cx="12192000" cy="2752725"/>
          </a:xfrm>
          <a:prstGeom prst="rect">
            <a:avLst/>
          </a:prstGeom>
        </p:spPr>
      </p:pic>
      <p:sp>
        <p:nvSpPr>
          <p:cNvPr id="31" name="Text Box 44"/>
          <p:cNvSpPr txBox="1">
            <a:spLocks noChangeArrowheads="1"/>
          </p:cNvSpPr>
          <p:nvPr/>
        </p:nvSpPr>
        <p:spPr bwMode="auto">
          <a:xfrm>
            <a:off x="2721989" y="4364028"/>
            <a:ext cx="7162800" cy="2419124"/>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r>
              <a:rPr lang="zh-CN" altLang="en-US" dirty="0" smtClean="0">
                <a:solidFill>
                  <a:schemeClr val="bg1"/>
                </a:solidFill>
                <a:latin typeface="华文仿宋" panose="02010600040101010101" pitchFamily="2" charset="-122"/>
                <a:ea typeface="华文仿宋" panose="02010600040101010101" pitchFamily="2" charset="-122"/>
              </a:rPr>
              <a:t>美国马萨诸塞州布赖顿市维什瓦机器人公司为美国空军设计了一种可以加装的腿小型无人机。改款无人机防生鸟儿的腿部结构，借助电动装置使无人机的爪子可做出抓紧动作，以此垂直栖息在某处，同时可栖息的腿能够短距离行走，这样无人机就能勘察室内的空间。</a:t>
            </a:r>
            <a:endParaRPr lang="en-US" altLang="zh-CN" dirty="0" smtClean="0">
              <a:solidFill>
                <a:schemeClr val="bg1"/>
              </a:solidFill>
              <a:latin typeface="华文仿宋" panose="02010600040101010101" pitchFamily="2" charset="-122"/>
              <a:ea typeface="华文仿宋" panose="02010600040101010101" pitchFamily="2" charset="-122"/>
            </a:endParaRPr>
          </a:p>
          <a:p>
            <a:r>
              <a:rPr lang="zh-CN" altLang="en-US" dirty="0" smtClean="0">
                <a:solidFill>
                  <a:schemeClr val="bg1"/>
                </a:solidFill>
                <a:latin typeface="华文仿宋" panose="02010600040101010101" pitchFamily="2" charset="-122"/>
                <a:ea typeface="华文仿宋" panose="02010600040101010101" pitchFamily="2" charset="-122"/>
              </a:rPr>
              <a:t>在国内这方面的研究有所欠缺，目前还没有相关方面的报道。</a:t>
            </a:r>
            <a:endParaRPr lang="en-US" altLang="zh-CN" dirty="0" smtClean="0">
              <a:solidFill>
                <a:schemeClr val="bg1"/>
              </a:solidFill>
              <a:latin typeface="华文仿宋" panose="02010600040101010101" pitchFamily="2" charset="-122"/>
              <a:ea typeface="华文仿宋" panose="02010600040101010101" pitchFamily="2" charset="-122"/>
            </a:endParaRPr>
          </a:p>
          <a:p>
            <a:r>
              <a:rPr lang="zh-CN" altLang="en-US" dirty="0" smtClean="0">
                <a:solidFill>
                  <a:schemeClr val="bg1"/>
                </a:solidFill>
                <a:latin typeface="华文仿宋" panose="02010600040101010101" pitchFamily="2" charset="-122"/>
                <a:ea typeface="华文仿宋" panose="02010600040101010101" pitchFamily="2" charset="-122"/>
              </a:rPr>
              <a:t>随着时代的发展，空中飞行作业必然会越来越多，无人机安全着陆的研究有着普遍而深远的意义。</a:t>
            </a:r>
            <a:endParaRPr lang="zh-CN" altLang="en-US" dirty="0">
              <a:solidFill>
                <a:schemeClr val="bg1"/>
              </a:solidFill>
              <a:latin typeface="华文仿宋" panose="02010600040101010101" pitchFamily="2" charset="-122"/>
              <a:ea typeface="华文仿宋" panose="02010600040101010101" pitchFamily="2" charset="-122"/>
            </a:endParaRPr>
          </a:p>
        </p:txBody>
      </p:sp>
    </p:spTree>
  </p:cSld>
  <p:clrMapOvr>
    <a:masterClrMapping/>
  </p:clrMapOvr>
  <p:transition spd="med"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1500"/>
                            </p:stCondLst>
                            <p:childTnLst>
                              <p:par>
                                <p:cTn id="14" presetID="16" presetClass="entr" presetSubtype="21"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Vertical)">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99"/>
          <p:cNvSpPr/>
          <p:nvPr/>
        </p:nvSpPr>
        <p:spPr>
          <a:xfrm>
            <a:off x="6870603" y="-411"/>
            <a:ext cx="5321397" cy="60212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2485"/>
                </a:lnTo>
                <a:lnTo>
                  <a:pt x="6189" y="21600"/>
                </a:lnTo>
                <a:lnTo>
                  <a:pt x="0" y="0"/>
                </a:lnTo>
                <a:close/>
              </a:path>
            </a:pathLst>
          </a:custGeom>
          <a:solidFill>
            <a:schemeClr val="bg1">
              <a:alpha val="20000"/>
            </a:schemeClr>
          </a:solidFill>
          <a:ln w="12700">
            <a:solidFill>
              <a:schemeClr val="bg1">
                <a:alpha val="50000"/>
              </a:schemeClr>
            </a:solidFill>
            <a:miter lim="400000"/>
          </a:ln>
        </p:spPr>
        <p:txBody>
          <a:bodyPr lIns="30479" tIns="30479" rIns="30479" bIns="30479" anchor="ctr"/>
          <a:lstStyle/>
          <a:p>
            <a:pPr algn="ctr" defTabSz="1218565">
              <a:defRPr>
                <a:solidFill>
                  <a:srgbClr val="FFFFFF"/>
                </a:solidFill>
                <a:latin typeface="Lato Light"/>
                <a:ea typeface="Lato Light"/>
                <a:cs typeface="Lato Light"/>
                <a:sym typeface="Lato Light"/>
              </a:defRPr>
            </a:pPr>
            <a:endParaRPr sz="1600"/>
          </a:p>
        </p:txBody>
      </p:sp>
      <p:sp>
        <p:nvSpPr>
          <p:cNvPr id="4" name="Shape 600"/>
          <p:cNvSpPr/>
          <p:nvPr/>
        </p:nvSpPr>
        <p:spPr>
          <a:xfrm>
            <a:off x="6870603" y="27264"/>
            <a:ext cx="5321397" cy="51010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738"/>
                </a:lnTo>
                <a:lnTo>
                  <a:pt x="6841" y="21600"/>
                </a:lnTo>
                <a:lnTo>
                  <a:pt x="0" y="0"/>
                </a:lnTo>
                <a:close/>
              </a:path>
            </a:pathLst>
          </a:custGeom>
          <a:solidFill>
            <a:schemeClr val="bg1">
              <a:alpha val="20000"/>
            </a:schemeClr>
          </a:solidFill>
          <a:ln w="12700">
            <a:solidFill>
              <a:schemeClr val="bg1">
                <a:alpha val="50000"/>
              </a:schemeClr>
            </a:solidFill>
            <a:miter lim="400000"/>
          </a:ln>
        </p:spPr>
        <p:txBody>
          <a:bodyPr lIns="30479" tIns="30479" rIns="30479" bIns="30479" anchor="ctr"/>
          <a:lstStyle/>
          <a:p>
            <a:pPr algn="ctr" defTabSz="1218565">
              <a:defRPr>
                <a:solidFill>
                  <a:srgbClr val="FFFFFF"/>
                </a:solidFill>
                <a:latin typeface="Lato Light"/>
                <a:ea typeface="Lato Light"/>
                <a:cs typeface="Lato Light"/>
                <a:sym typeface="Lato Light"/>
              </a:defRPr>
            </a:pPr>
            <a:endParaRPr sz="1600"/>
          </a:p>
        </p:txBody>
      </p:sp>
      <p:grpSp>
        <p:nvGrpSpPr>
          <p:cNvPr id="9" name="组合 8"/>
          <p:cNvGrpSpPr/>
          <p:nvPr/>
        </p:nvGrpSpPr>
        <p:grpSpPr>
          <a:xfrm>
            <a:off x="8466699" y="1281301"/>
            <a:ext cx="2567947" cy="1614568"/>
            <a:chOff x="6350024" y="960976"/>
            <a:chExt cx="1925960" cy="1210926"/>
          </a:xfrm>
        </p:grpSpPr>
        <p:sp>
          <p:nvSpPr>
            <p:cNvPr id="5" name="Shape 535"/>
            <p:cNvSpPr/>
            <p:nvPr/>
          </p:nvSpPr>
          <p:spPr>
            <a:xfrm>
              <a:off x="6447702" y="1163686"/>
              <a:ext cx="1732204" cy="561741"/>
            </a:xfrm>
            <a:prstGeom prst="rect">
              <a:avLst/>
            </a:prstGeom>
            <a:ln w="12700">
              <a:miter lim="400000"/>
            </a:ln>
          </p:spPr>
          <p:txBody>
            <a:bodyPr wrap="none" lIns="60959" rIns="60959">
              <a:spAutoFit/>
            </a:bodyPr>
            <a:lstStyle>
              <a:lvl1pPr algn="r" defTabSz="457200">
                <a:defRPr sz="4400" cap="all">
                  <a:solidFill>
                    <a:srgbClr val="C1B397"/>
                  </a:solidFill>
                  <a:latin typeface="Futura LT Light"/>
                  <a:ea typeface="Futura LT Light"/>
                  <a:cs typeface="Futura LT Light"/>
                  <a:sym typeface="Futura LT Light"/>
                </a:defRPr>
              </a:lvl1pPr>
            </a:lstStyle>
            <a:p>
              <a:r>
                <a:rPr lang="zh-CN" altLang="en-US" sz="4265" b="1" dirty="0">
                  <a:solidFill>
                    <a:schemeClr val="bg1"/>
                  </a:solidFill>
                  <a:latin typeface="微软雅黑" panose="020B0503020204020204" pitchFamily="34" charset="-122"/>
                  <a:ea typeface="微软雅黑" panose="020B0503020204020204" pitchFamily="34" charset="-122"/>
                </a:rPr>
                <a:t>研究内容</a:t>
              </a:r>
              <a:endParaRPr lang="ru-RU" altLang="zh-CN" sz="4265" b="1" dirty="0">
                <a:solidFill>
                  <a:schemeClr val="bg1"/>
                </a:solidFill>
                <a:latin typeface="微软雅黑" panose="020B0503020204020204" pitchFamily="34" charset="-122"/>
                <a:ea typeface="微软雅黑" panose="020B0503020204020204" pitchFamily="34" charset="-122"/>
              </a:endParaRPr>
            </a:p>
          </p:txBody>
        </p:sp>
        <p:sp>
          <p:nvSpPr>
            <p:cNvPr id="6" name="Shape 536"/>
            <p:cNvSpPr/>
            <p:nvPr/>
          </p:nvSpPr>
          <p:spPr>
            <a:xfrm>
              <a:off x="6619182" y="960976"/>
              <a:ext cx="1387638" cy="284742"/>
            </a:xfrm>
            <a:prstGeom prst="rect">
              <a:avLst/>
            </a:prstGeom>
            <a:ln w="12700">
              <a:miter lim="400000"/>
            </a:ln>
          </p:spPr>
          <p:txBody>
            <a:bodyPr wrap="none" lIns="60959" rIns="60959">
              <a:spAutoFit/>
            </a:bodyPr>
            <a:lstStyle>
              <a:lvl1pPr algn="r" defTabSz="457200">
                <a:defRPr sz="1400" cap="all">
                  <a:solidFill>
                    <a:srgbClr val="E7E7E7"/>
                  </a:solidFill>
                  <a:latin typeface="Futura LT Light"/>
                  <a:ea typeface="Futura LT Light"/>
                  <a:cs typeface="Futura LT Light"/>
                  <a:sym typeface="Futura LT Light"/>
                </a:defRPr>
              </a:lvl1pPr>
            </a:lstStyle>
            <a:p>
              <a:pPr algn="ctr"/>
              <a:r>
                <a:rPr lang="en-US" sz="1865" cap="none" dirty="0">
                  <a:solidFill>
                    <a:schemeClr val="bg1"/>
                  </a:solidFill>
                  <a:latin typeface="Nilland" panose="02000503060000020003" pitchFamily="2" charset="-122"/>
                  <a:ea typeface="Nilland" panose="02000503060000020003" pitchFamily="2" charset="-122"/>
                  <a:cs typeface="Lato Light" panose="020F0502020204030203" pitchFamily="34" charset="0"/>
                </a:rPr>
                <a:t>Research Content</a:t>
              </a:r>
            </a:p>
          </p:txBody>
        </p:sp>
        <p:sp>
          <p:nvSpPr>
            <p:cNvPr id="7" name="Shape 537"/>
            <p:cNvSpPr/>
            <p:nvPr/>
          </p:nvSpPr>
          <p:spPr>
            <a:xfrm>
              <a:off x="6865505" y="1788881"/>
              <a:ext cx="894999" cy="1"/>
            </a:xfrm>
            <a:prstGeom prst="line">
              <a:avLst/>
            </a:prstGeom>
            <a:ln>
              <a:solidFill>
                <a:srgbClr val="E7E7E7"/>
              </a:solidFill>
              <a:miter/>
            </a:ln>
          </p:spPr>
          <p:txBody>
            <a:bodyPr lIns="60959" rIns="60959"/>
            <a:lstStyle/>
            <a:p>
              <a:pPr algn="ctr"/>
              <a:endParaRPr sz="1600">
                <a:solidFill>
                  <a:schemeClr val="bg1"/>
                </a:solidFill>
              </a:endParaRPr>
            </a:p>
          </p:txBody>
        </p:sp>
        <p:sp>
          <p:nvSpPr>
            <p:cNvPr id="8" name="矩形 7"/>
            <p:cNvSpPr/>
            <p:nvPr/>
          </p:nvSpPr>
          <p:spPr>
            <a:xfrm>
              <a:off x="6350024" y="1933327"/>
              <a:ext cx="1925960" cy="238575"/>
            </a:xfrm>
            <a:prstGeom prst="rect">
              <a:avLst/>
            </a:prstGeom>
          </p:spPr>
          <p:txBody>
            <a:bodyPr wrap="square">
              <a:spAutoFit/>
            </a:bodyPr>
            <a:lstStyle/>
            <a:p>
              <a:pPr algn="ctr"/>
              <a:endParaRPr lang="zh-CN" altLang="en-US" sz="1465" dirty="0">
                <a:latin typeface="Nilland" panose="02000503060000020003" pitchFamily="2" charset="-122"/>
                <a:ea typeface="Nilland" panose="02000503060000020003" pitchFamily="2" charset="-122"/>
                <a:cs typeface="Lato Light" panose="020F0502020204030203" pitchFamily="34" charset="0"/>
              </a:endParaRPr>
            </a:p>
          </p:txBody>
        </p:sp>
      </p:grpSp>
      <p:grpSp>
        <p:nvGrpSpPr>
          <p:cNvPr id="37" name="Group 46"/>
          <p:cNvGrpSpPr>
            <a:grpSpLocks noChangeAspect="1"/>
          </p:cNvGrpSpPr>
          <p:nvPr/>
        </p:nvGrpSpPr>
        <p:grpSpPr bwMode="auto">
          <a:xfrm>
            <a:off x="9268768" y="221200"/>
            <a:ext cx="963805" cy="963805"/>
            <a:chOff x="2573" y="1315"/>
            <a:chExt cx="612" cy="612"/>
          </a:xfrm>
          <a:solidFill>
            <a:schemeClr val="bg1"/>
          </a:solidFill>
        </p:grpSpPr>
        <p:sp>
          <p:nvSpPr>
            <p:cNvPr id="38" name="Freeform 48"/>
            <p:cNvSpPr/>
            <p:nvPr/>
          </p:nvSpPr>
          <p:spPr bwMode="auto">
            <a:xfrm>
              <a:off x="2812" y="1456"/>
              <a:ext cx="150" cy="177"/>
            </a:xfrm>
            <a:custGeom>
              <a:avLst/>
              <a:gdLst>
                <a:gd name="T0" fmla="*/ 134 w 150"/>
                <a:gd name="T1" fmla="*/ 177 h 177"/>
                <a:gd name="T2" fmla="*/ 67 w 150"/>
                <a:gd name="T3" fmla="*/ 43 h 177"/>
                <a:gd name="T4" fmla="*/ 19 w 150"/>
                <a:gd name="T5" fmla="*/ 141 h 177"/>
                <a:gd name="T6" fmla="*/ 0 w 150"/>
                <a:gd name="T7" fmla="*/ 132 h 177"/>
                <a:gd name="T8" fmla="*/ 67 w 150"/>
                <a:gd name="T9" fmla="*/ 0 h 177"/>
                <a:gd name="T10" fmla="*/ 150 w 150"/>
                <a:gd name="T11" fmla="*/ 168 h 177"/>
                <a:gd name="T12" fmla="*/ 134 w 150"/>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50" h="177">
                  <a:moveTo>
                    <a:pt x="134" y="177"/>
                  </a:moveTo>
                  <a:lnTo>
                    <a:pt x="67" y="43"/>
                  </a:lnTo>
                  <a:lnTo>
                    <a:pt x="19" y="141"/>
                  </a:lnTo>
                  <a:lnTo>
                    <a:pt x="0" y="132"/>
                  </a:lnTo>
                  <a:lnTo>
                    <a:pt x="67" y="0"/>
                  </a:lnTo>
                  <a:lnTo>
                    <a:pt x="150" y="168"/>
                  </a:lnTo>
                  <a:lnTo>
                    <a:pt x="134"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Rectangle 49"/>
            <p:cNvSpPr>
              <a:spLocks noChangeArrowheads="1"/>
            </p:cNvSpPr>
            <p:nvPr/>
          </p:nvSpPr>
          <p:spPr bwMode="auto">
            <a:xfrm>
              <a:off x="2697" y="151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0" name="Rectangle 50"/>
            <p:cNvSpPr>
              <a:spLocks noChangeArrowheads="1"/>
            </p:cNvSpPr>
            <p:nvPr/>
          </p:nvSpPr>
          <p:spPr bwMode="auto">
            <a:xfrm>
              <a:off x="2649" y="1487"/>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1" name="Rectangle 51"/>
            <p:cNvSpPr>
              <a:spLocks noChangeArrowheads="1"/>
            </p:cNvSpPr>
            <p:nvPr/>
          </p:nvSpPr>
          <p:spPr bwMode="auto">
            <a:xfrm>
              <a:off x="2601" y="1459"/>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2" name="Rectangle 52"/>
            <p:cNvSpPr>
              <a:spLocks noChangeArrowheads="1"/>
            </p:cNvSpPr>
            <p:nvPr/>
          </p:nvSpPr>
          <p:spPr bwMode="auto">
            <a:xfrm>
              <a:off x="2773" y="1439"/>
              <a:ext cx="20"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3" name="Rectangle 53"/>
            <p:cNvSpPr>
              <a:spLocks noChangeArrowheads="1"/>
            </p:cNvSpPr>
            <p:nvPr/>
          </p:nvSpPr>
          <p:spPr bwMode="auto">
            <a:xfrm>
              <a:off x="2745" y="1392"/>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4" name="Rectangle 54"/>
            <p:cNvSpPr>
              <a:spLocks noChangeArrowheads="1"/>
            </p:cNvSpPr>
            <p:nvPr/>
          </p:nvSpPr>
          <p:spPr bwMode="auto">
            <a:xfrm>
              <a:off x="2716" y="1344"/>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5" name="Rectangle 55"/>
            <p:cNvSpPr>
              <a:spLocks noChangeArrowheads="1"/>
            </p:cNvSpPr>
            <p:nvPr/>
          </p:nvSpPr>
          <p:spPr bwMode="auto">
            <a:xfrm>
              <a:off x="2869" y="1363"/>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6" name="Rectangle 56"/>
            <p:cNvSpPr>
              <a:spLocks noChangeArrowheads="1"/>
            </p:cNvSpPr>
            <p:nvPr/>
          </p:nvSpPr>
          <p:spPr bwMode="auto">
            <a:xfrm>
              <a:off x="2869" y="1411"/>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7" name="Rectangle 57"/>
            <p:cNvSpPr>
              <a:spLocks noChangeArrowheads="1"/>
            </p:cNvSpPr>
            <p:nvPr/>
          </p:nvSpPr>
          <p:spPr bwMode="auto">
            <a:xfrm>
              <a:off x="2869" y="1315"/>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8" name="Rectangle 58"/>
            <p:cNvSpPr>
              <a:spLocks noChangeArrowheads="1"/>
            </p:cNvSpPr>
            <p:nvPr/>
          </p:nvSpPr>
          <p:spPr bwMode="auto">
            <a:xfrm>
              <a:off x="3041" y="1516"/>
              <a:ext cx="2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9" name="Rectangle 59"/>
            <p:cNvSpPr>
              <a:spLocks noChangeArrowheads="1"/>
            </p:cNvSpPr>
            <p:nvPr/>
          </p:nvSpPr>
          <p:spPr bwMode="auto">
            <a:xfrm>
              <a:off x="3089" y="1487"/>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0" name="Rectangle 60"/>
            <p:cNvSpPr>
              <a:spLocks noChangeArrowheads="1"/>
            </p:cNvSpPr>
            <p:nvPr/>
          </p:nvSpPr>
          <p:spPr bwMode="auto">
            <a:xfrm>
              <a:off x="3137" y="1459"/>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1" name="Rectangle 61"/>
            <p:cNvSpPr>
              <a:spLocks noChangeArrowheads="1"/>
            </p:cNvSpPr>
            <p:nvPr/>
          </p:nvSpPr>
          <p:spPr bwMode="auto">
            <a:xfrm>
              <a:off x="2965" y="1439"/>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2" name="Rectangle 62"/>
            <p:cNvSpPr>
              <a:spLocks noChangeArrowheads="1"/>
            </p:cNvSpPr>
            <p:nvPr/>
          </p:nvSpPr>
          <p:spPr bwMode="auto">
            <a:xfrm>
              <a:off x="2994" y="1392"/>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3" name="Rectangle 63"/>
            <p:cNvSpPr>
              <a:spLocks noChangeArrowheads="1"/>
            </p:cNvSpPr>
            <p:nvPr/>
          </p:nvSpPr>
          <p:spPr bwMode="auto">
            <a:xfrm>
              <a:off x="3022" y="1344"/>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4" name="Rectangle 64"/>
            <p:cNvSpPr>
              <a:spLocks noChangeArrowheads="1"/>
            </p:cNvSpPr>
            <p:nvPr/>
          </p:nvSpPr>
          <p:spPr bwMode="auto">
            <a:xfrm>
              <a:off x="2620" y="1612"/>
              <a:ext cx="2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5" name="Rectangle 65"/>
            <p:cNvSpPr>
              <a:spLocks noChangeArrowheads="1"/>
            </p:cNvSpPr>
            <p:nvPr/>
          </p:nvSpPr>
          <p:spPr bwMode="auto">
            <a:xfrm>
              <a:off x="2668" y="1612"/>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6" name="Rectangle 66"/>
            <p:cNvSpPr>
              <a:spLocks noChangeArrowheads="1"/>
            </p:cNvSpPr>
            <p:nvPr/>
          </p:nvSpPr>
          <p:spPr bwMode="auto">
            <a:xfrm>
              <a:off x="2573" y="1612"/>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7" name="Rectangle 67"/>
            <p:cNvSpPr>
              <a:spLocks noChangeArrowheads="1"/>
            </p:cNvSpPr>
            <p:nvPr/>
          </p:nvSpPr>
          <p:spPr bwMode="auto">
            <a:xfrm>
              <a:off x="2649" y="173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8" name="Rectangle 68"/>
            <p:cNvSpPr>
              <a:spLocks noChangeArrowheads="1"/>
            </p:cNvSpPr>
            <p:nvPr/>
          </p:nvSpPr>
          <p:spPr bwMode="auto">
            <a:xfrm>
              <a:off x="2601" y="1765"/>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59" name="Rectangle 69"/>
            <p:cNvSpPr>
              <a:spLocks noChangeArrowheads="1"/>
            </p:cNvSpPr>
            <p:nvPr/>
          </p:nvSpPr>
          <p:spPr bwMode="auto">
            <a:xfrm>
              <a:off x="3118" y="1612"/>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60" name="Rectangle 70"/>
            <p:cNvSpPr>
              <a:spLocks noChangeArrowheads="1"/>
            </p:cNvSpPr>
            <p:nvPr/>
          </p:nvSpPr>
          <p:spPr bwMode="auto">
            <a:xfrm>
              <a:off x="3070" y="1612"/>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61" name="Rectangle 71"/>
            <p:cNvSpPr>
              <a:spLocks noChangeArrowheads="1"/>
            </p:cNvSpPr>
            <p:nvPr/>
          </p:nvSpPr>
          <p:spPr bwMode="auto">
            <a:xfrm>
              <a:off x="3166" y="1612"/>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62" name="Rectangle 72"/>
            <p:cNvSpPr>
              <a:spLocks noChangeArrowheads="1"/>
            </p:cNvSpPr>
            <p:nvPr/>
          </p:nvSpPr>
          <p:spPr bwMode="auto">
            <a:xfrm>
              <a:off x="3089" y="173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63" name="Rectangle 73"/>
            <p:cNvSpPr>
              <a:spLocks noChangeArrowheads="1"/>
            </p:cNvSpPr>
            <p:nvPr/>
          </p:nvSpPr>
          <p:spPr bwMode="auto">
            <a:xfrm>
              <a:off x="3137" y="1765"/>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64" name="Freeform 74"/>
            <p:cNvSpPr>
              <a:spLocks noEditPoints="1"/>
            </p:cNvSpPr>
            <p:nvPr/>
          </p:nvSpPr>
          <p:spPr bwMode="auto">
            <a:xfrm>
              <a:off x="2695" y="1602"/>
              <a:ext cx="368" cy="191"/>
            </a:xfrm>
            <a:custGeom>
              <a:avLst/>
              <a:gdLst>
                <a:gd name="T0" fmla="*/ 77 w 154"/>
                <a:gd name="T1" fmla="*/ 80 h 80"/>
                <a:gd name="T2" fmla="*/ 2 w 154"/>
                <a:gd name="T3" fmla="*/ 43 h 80"/>
                <a:gd name="T4" fmla="*/ 0 w 154"/>
                <a:gd name="T5" fmla="*/ 40 h 80"/>
                <a:gd name="T6" fmla="*/ 2 w 154"/>
                <a:gd name="T7" fmla="*/ 37 h 80"/>
                <a:gd name="T8" fmla="*/ 77 w 154"/>
                <a:gd name="T9" fmla="*/ 0 h 80"/>
                <a:gd name="T10" fmla="*/ 152 w 154"/>
                <a:gd name="T11" fmla="*/ 37 h 80"/>
                <a:gd name="T12" fmla="*/ 154 w 154"/>
                <a:gd name="T13" fmla="*/ 40 h 80"/>
                <a:gd name="T14" fmla="*/ 152 w 154"/>
                <a:gd name="T15" fmla="*/ 43 h 80"/>
                <a:gd name="T16" fmla="*/ 77 w 154"/>
                <a:gd name="T17" fmla="*/ 80 h 80"/>
                <a:gd name="T18" fmla="*/ 11 w 154"/>
                <a:gd name="T19" fmla="*/ 40 h 80"/>
                <a:gd name="T20" fmla="*/ 77 w 154"/>
                <a:gd name="T21" fmla="*/ 72 h 80"/>
                <a:gd name="T22" fmla="*/ 143 w 154"/>
                <a:gd name="T23" fmla="*/ 40 h 80"/>
                <a:gd name="T24" fmla="*/ 77 w 154"/>
                <a:gd name="T25" fmla="*/ 8 h 80"/>
                <a:gd name="T26" fmla="*/ 11 w 154"/>
                <a:gd name="T27"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80">
                  <a:moveTo>
                    <a:pt x="77" y="80"/>
                  </a:moveTo>
                  <a:cubicBezTo>
                    <a:pt x="36" y="80"/>
                    <a:pt x="3" y="44"/>
                    <a:pt x="2" y="43"/>
                  </a:cubicBezTo>
                  <a:cubicBezTo>
                    <a:pt x="0" y="40"/>
                    <a:pt x="0" y="40"/>
                    <a:pt x="0" y="40"/>
                  </a:cubicBezTo>
                  <a:cubicBezTo>
                    <a:pt x="2" y="37"/>
                    <a:pt x="2" y="37"/>
                    <a:pt x="2" y="37"/>
                  </a:cubicBezTo>
                  <a:cubicBezTo>
                    <a:pt x="3" y="36"/>
                    <a:pt x="36" y="0"/>
                    <a:pt x="77" y="0"/>
                  </a:cubicBezTo>
                  <a:cubicBezTo>
                    <a:pt x="118" y="0"/>
                    <a:pt x="151" y="36"/>
                    <a:pt x="152" y="37"/>
                  </a:cubicBezTo>
                  <a:cubicBezTo>
                    <a:pt x="154" y="40"/>
                    <a:pt x="154" y="40"/>
                    <a:pt x="154" y="40"/>
                  </a:cubicBezTo>
                  <a:cubicBezTo>
                    <a:pt x="152" y="43"/>
                    <a:pt x="152" y="43"/>
                    <a:pt x="152" y="43"/>
                  </a:cubicBezTo>
                  <a:cubicBezTo>
                    <a:pt x="151" y="44"/>
                    <a:pt x="118" y="80"/>
                    <a:pt x="77" y="80"/>
                  </a:cubicBezTo>
                  <a:close/>
                  <a:moveTo>
                    <a:pt x="11" y="40"/>
                  </a:moveTo>
                  <a:cubicBezTo>
                    <a:pt x="19" y="48"/>
                    <a:pt x="46" y="72"/>
                    <a:pt x="77" y="72"/>
                  </a:cubicBezTo>
                  <a:cubicBezTo>
                    <a:pt x="108" y="72"/>
                    <a:pt x="135" y="48"/>
                    <a:pt x="143" y="40"/>
                  </a:cubicBezTo>
                  <a:cubicBezTo>
                    <a:pt x="135" y="32"/>
                    <a:pt x="108" y="8"/>
                    <a:pt x="77" y="8"/>
                  </a:cubicBezTo>
                  <a:cubicBezTo>
                    <a:pt x="46" y="8"/>
                    <a:pt x="19" y="32"/>
                    <a:pt x="11"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75"/>
            <p:cNvSpPr>
              <a:spLocks noEditPoints="1"/>
            </p:cNvSpPr>
            <p:nvPr/>
          </p:nvSpPr>
          <p:spPr bwMode="auto">
            <a:xfrm>
              <a:off x="2783" y="1602"/>
              <a:ext cx="191" cy="191"/>
            </a:xfrm>
            <a:custGeom>
              <a:avLst/>
              <a:gdLst>
                <a:gd name="T0" fmla="*/ 40 w 80"/>
                <a:gd name="T1" fmla="*/ 80 h 80"/>
                <a:gd name="T2" fmla="*/ 0 w 80"/>
                <a:gd name="T3" fmla="*/ 40 h 80"/>
                <a:gd name="T4" fmla="*/ 40 w 80"/>
                <a:gd name="T5" fmla="*/ 0 h 80"/>
                <a:gd name="T6" fmla="*/ 80 w 80"/>
                <a:gd name="T7" fmla="*/ 40 h 80"/>
                <a:gd name="T8" fmla="*/ 40 w 80"/>
                <a:gd name="T9" fmla="*/ 80 h 80"/>
                <a:gd name="T10" fmla="*/ 40 w 80"/>
                <a:gd name="T11" fmla="*/ 8 h 80"/>
                <a:gd name="T12" fmla="*/ 8 w 80"/>
                <a:gd name="T13" fmla="*/ 40 h 80"/>
                <a:gd name="T14" fmla="*/ 40 w 80"/>
                <a:gd name="T15" fmla="*/ 72 h 80"/>
                <a:gd name="T16" fmla="*/ 72 w 80"/>
                <a:gd name="T17" fmla="*/ 40 h 80"/>
                <a:gd name="T18" fmla="*/ 40 w 80"/>
                <a:gd name="T1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18" y="80"/>
                    <a:pt x="0" y="62"/>
                    <a:pt x="0" y="40"/>
                  </a:cubicBezTo>
                  <a:cubicBezTo>
                    <a:pt x="0" y="18"/>
                    <a:pt x="18" y="0"/>
                    <a:pt x="40" y="0"/>
                  </a:cubicBezTo>
                  <a:cubicBezTo>
                    <a:pt x="62" y="0"/>
                    <a:pt x="80" y="18"/>
                    <a:pt x="80" y="40"/>
                  </a:cubicBezTo>
                  <a:cubicBezTo>
                    <a:pt x="80" y="62"/>
                    <a:pt x="62" y="80"/>
                    <a:pt x="40" y="80"/>
                  </a:cubicBezTo>
                  <a:close/>
                  <a:moveTo>
                    <a:pt x="40" y="8"/>
                  </a:moveTo>
                  <a:cubicBezTo>
                    <a:pt x="22" y="8"/>
                    <a:pt x="8" y="22"/>
                    <a:pt x="8" y="40"/>
                  </a:cubicBezTo>
                  <a:cubicBezTo>
                    <a:pt x="8" y="58"/>
                    <a:pt x="22" y="72"/>
                    <a:pt x="40" y="72"/>
                  </a:cubicBezTo>
                  <a:cubicBezTo>
                    <a:pt x="58" y="72"/>
                    <a:pt x="72" y="58"/>
                    <a:pt x="72" y="40"/>
                  </a:cubicBezTo>
                  <a:cubicBezTo>
                    <a:pt x="72" y="22"/>
                    <a:pt x="58" y="8"/>
                    <a:pt x="4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76"/>
            <p:cNvSpPr>
              <a:spLocks noEditPoints="1"/>
            </p:cNvSpPr>
            <p:nvPr/>
          </p:nvSpPr>
          <p:spPr bwMode="auto">
            <a:xfrm>
              <a:off x="2821" y="1640"/>
              <a:ext cx="115" cy="115"/>
            </a:xfrm>
            <a:custGeom>
              <a:avLst/>
              <a:gdLst>
                <a:gd name="T0" fmla="*/ 24 w 48"/>
                <a:gd name="T1" fmla="*/ 48 h 48"/>
                <a:gd name="T2" fmla="*/ 0 w 48"/>
                <a:gd name="T3" fmla="*/ 24 h 48"/>
                <a:gd name="T4" fmla="*/ 0 w 48"/>
                <a:gd name="T5" fmla="*/ 18 h 48"/>
                <a:gd name="T6" fmla="*/ 5 w 48"/>
                <a:gd name="T7" fmla="*/ 20 h 48"/>
                <a:gd name="T8" fmla="*/ 19 w 48"/>
                <a:gd name="T9" fmla="*/ 16 h 48"/>
                <a:gd name="T10" fmla="*/ 20 w 48"/>
                <a:gd name="T11" fmla="*/ 5 h 48"/>
                <a:gd name="T12" fmla="*/ 18 w 48"/>
                <a:gd name="T13" fmla="*/ 0 h 48"/>
                <a:gd name="T14" fmla="*/ 24 w 48"/>
                <a:gd name="T15" fmla="*/ 0 h 48"/>
                <a:gd name="T16" fmla="*/ 48 w 48"/>
                <a:gd name="T17" fmla="*/ 24 h 48"/>
                <a:gd name="T18" fmla="*/ 24 w 48"/>
                <a:gd name="T19" fmla="*/ 48 h 48"/>
                <a:gd name="T20" fmla="*/ 9 w 48"/>
                <a:gd name="T21" fmla="*/ 28 h 48"/>
                <a:gd name="T22" fmla="*/ 24 w 48"/>
                <a:gd name="T23" fmla="*/ 40 h 48"/>
                <a:gd name="T24" fmla="*/ 40 w 48"/>
                <a:gd name="T25" fmla="*/ 24 h 48"/>
                <a:gd name="T26" fmla="*/ 29 w 48"/>
                <a:gd name="T27" fmla="*/ 9 h 48"/>
                <a:gd name="T28" fmla="*/ 25 w 48"/>
                <a:gd name="T29" fmla="*/ 20 h 48"/>
                <a:gd name="T30" fmla="*/ 9 w 48"/>
                <a:gd name="T31" fmla="*/ 28 h 48"/>
                <a:gd name="T32" fmla="*/ 9 w 48"/>
                <a:gd name="T33"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24" y="48"/>
                  </a:moveTo>
                  <a:cubicBezTo>
                    <a:pt x="11" y="48"/>
                    <a:pt x="0" y="37"/>
                    <a:pt x="0" y="24"/>
                  </a:cubicBezTo>
                  <a:cubicBezTo>
                    <a:pt x="0" y="18"/>
                    <a:pt x="0" y="18"/>
                    <a:pt x="0" y="18"/>
                  </a:cubicBezTo>
                  <a:cubicBezTo>
                    <a:pt x="5" y="20"/>
                    <a:pt x="5" y="20"/>
                    <a:pt x="5" y="20"/>
                  </a:cubicBezTo>
                  <a:cubicBezTo>
                    <a:pt x="10" y="22"/>
                    <a:pt x="15" y="20"/>
                    <a:pt x="19" y="16"/>
                  </a:cubicBezTo>
                  <a:cubicBezTo>
                    <a:pt x="21" y="13"/>
                    <a:pt x="21" y="9"/>
                    <a:pt x="20" y="5"/>
                  </a:cubicBezTo>
                  <a:cubicBezTo>
                    <a:pt x="18" y="0"/>
                    <a:pt x="18" y="0"/>
                    <a:pt x="18" y="0"/>
                  </a:cubicBezTo>
                  <a:cubicBezTo>
                    <a:pt x="24" y="0"/>
                    <a:pt x="24" y="0"/>
                    <a:pt x="24" y="0"/>
                  </a:cubicBezTo>
                  <a:cubicBezTo>
                    <a:pt x="37" y="0"/>
                    <a:pt x="48" y="11"/>
                    <a:pt x="48" y="24"/>
                  </a:cubicBezTo>
                  <a:cubicBezTo>
                    <a:pt x="48" y="37"/>
                    <a:pt x="37" y="48"/>
                    <a:pt x="24" y="48"/>
                  </a:cubicBezTo>
                  <a:close/>
                  <a:moveTo>
                    <a:pt x="9" y="28"/>
                  </a:moveTo>
                  <a:cubicBezTo>
                    <a:pt x="11" y="36"/>
                    <a:pt x="17" y="40"/>
                    <a:pt x="24" y="40"/>
                  </a:cubicBezTo>
                  <a:cubicBezTo>
                    <a:pt x="33" y="40"/>
                    <a:pt x="40" y="33"/>
                    <a:pt x="40" y="24"/>
                  </a:cubicBezTo>
                  <a:cubicBezTo>
                    <a:pt x="40" y="17"/>
                    <a:pt x="35" y="11"/>
                    <a:pt x="29" y="9"/>
                  </a:cubicBezTo>
                  <a:cubicBezTo>
                    <a:pt x="29" y="13"/>
                    <a:pt x="28" y="16"/>
                    <a:pt x="25" y="20"/>
                  </a:cubicBezTo>
                  <a:cubicBezTo>
                    <a:pt x="21" y="25"/>
                    <a:pt x="15" y="28"/>
                    <a:pt x="9" y="28"/>
                  </a:cubicBezTo>
                  <a:cubicBezTo>
                    <a:pt x="9" y="28"/>
                    <a:pt x="9" y="28"/>
                    <a:pt x="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77"/>
            <p:cNvSpPr/>
            <p:nvPr/>
          </p:nvSpPr>
          <p:spPr bwMode="auto">
            <a:xfrm>
              <a:off x="2656" y="1731"/>
              <a:ext cx="445" cy="196"/>
            </a:xfrm>
            <a:custGeom>
              <a:avLst/>
              <a:gdLst>
                <a:gd name="T0" fmla="*/ 419 w 445"/>
                <a:gd name="T1" fmla="*/ 196 h 196"/>
                <a:gd name="T2" fmla="*/ 27 w 445"/>
                <a:gd name="T3" fmla="*/ 196 h 196"/>
                <a:gd name="T4" fmla="*/ 0 w 445"/>
                <a:gd name="T5" fmla="*/ 170 h 196"/>
                <a:gd name="T6" fmla="*/ 84 w 445"/>
                <a:gd name="T7" fmla="*/ 0 h 196"/>
                <a:gd name="T8" fmla="*/ 103 w 445"/>
                <a:gd name="T9" fmla="*/ 10 h 196"/>
                <a:gd name="T10" fmla="*/ 24 w 445"/>
                <a:gd name="T11" fmla="*/ 165 h 196"/>
                <a:gd name="T12" fmla="*/ 36 w 445"/>
                <a:gd name="T13" fmla="*/ 177 h 196"/>
                <a:gd name="T14" fmla="*/ 409 w 445"/>
                <a:gd name="T15" fmla="*/ 177 h 196"/>
                <a:gd name="T16" fmla="*/ 421 w 445"/>
                <a:gd name="T17" fmla="*/ 165 h 196"/>
                <a:gd name="T18" fmla="*/ 357 w 445"/>
                <a:gd name="T19" fmla="*/ 39 h 196"/>
                <a:gd name="T20" fmla="*/ 376 w 445"/>
                <a:gd name="T21" fmla="*/ 29 h 196"/>
                <a:gd name="T22" fmla="*/ 445 w 445"/>
                <a:gd name="T23" fmla="*/ 170 h 196"/>
                <a:gd name="T24" fmla="*/ 419 w 445"/>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5" h="196">
                  <a:moveTo>
                    <a:pt x="419" y="196"/>
                  </a:moveTo>
                  <a:lnTo>
                    <a:pt x="27" y="196"/>
                  </a:lnTo>
                  <a:lnTo>
                    <a:pt x="0" y="170"/>
                  </a:lnTo>
                  <a:lnTo>
                    <a:pt x="84" y="0"/>
                  </a:lnTo>
                  <a:lnTo>
                    <a:pt x="103" y="10"/>
                  </a:lnTo>
                  <a:lnTo>
                    <a:pt x="24" y="165"/>
                  </a:lnTo>
                  <a:lnTo>
                    <a:pt x="36" y="177"/>
                  </a:lnTo>
                  <a:lnTo>
                    <a:pt x="409" y="177"/>
                  </a:lnTo>
                  <a:lnTo>
                    <a:pt x="421" y="165"/>
                  </a:lnTo>
                  <a:lnTo>
                    <a:pt x="357" y="39"/>
                  </a:lnTo>
                  <a:lnTo>
                    <a:pt x="376" y="29"/>
                  </a:lnTo>
                  <a:lnTo>
                    <a:pt x="445" y="170"/>
                  </a:lnTo>
                  <a:lnTo>
                    <a:pt x="419" y="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Rectangle 78"/>
            <p:cNvSpPr>
              <a:spLocks noChangeArrowheads="1"/>
            </p:cNvSpPr>
            <p:nvPr/>
          </p:nvSpPr>
          <p:spPr bwMode="auto">
            <a:xfrm>
              <a:off x="2678" y="1870"/>
              <a:ext cx="402"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69" name="Rectangle 79"/>
            <p:cNvSpPr>
              <a:spLocks noChangeArrowheads="1"/>
            </p:cNvSpPr>
            <p:nvPr/>
          </p:nvSpPr>
          <p:spPr bwMode="auto">
            <a:xfrm>
              <a:off x="2869" y="1832"/>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70" name="Rectangle 80"/>
            <p:cNvSpPr>
              <a:spLocks noChangeArrowheads="1"/>
            </p:cNvSpPr>
            <p:nvPr/>
          </p:nvSpPr>
          <p:spPr bwMode="auto">
            <a:xfrm>
              <a:off x="2907" y="1832"/>
              <a:ext cx="2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71" name="Rectangle 81"/>
            <p:cNvSpPr>
              <a:spLocks noChangeArrowheads="1"/>
            </p:cNvSpPr>
            <p:nvPr/>
          </p:nvSpPr>
          <p:spPr bwMode="auto">
            <a:xfrm>
              <a:off x="2831" y="1832"/>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spTree>
  </p:cSld>
  <p:clrMapOvr>
    <a:masterClrMapping/>
  </p:clrMapOvr>
  <mc:AlternateContent xmlns:mc="http://schemas.openxmlformats.org/markup-compatibility/2006" xmlns:p14="http://schemas.microsoft.com/office/powerpoint/2010/main">
    <mc:Choice Requires="p14">
      <p:transition spd="slow" p14:dur="3400" advTm="2500">
        <p14:reveal/>
      </p:transition>
    </mc:Choice>
    <mc:Fallback xmlns="">
      <p:transition spd="slow" advTm="2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37" presetClass="entr" presetSubtype="0"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900" decel="100000" fill="hold"/>
                                        <p:tgtEl>
                                          <p:spTgt spid="37"/>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bwMode="auto">
          <a:xfrm>
            <a:off x="3042927" y="2539435"/>
            <a:ext cx="2957803" cy="1352339"/>
          </a:xfrm>
          <a:custGeom>
            <a:avLst/>
            <a:gdLst>
              <a:gd name="T0" fmla="*/ 165 w 183"/>
              <a:gd name="T1" fmla="*/ 0 h 84"/>
              <a:gd name="T2" fmla="*/ 165 w 183"/>
              <a:gd name="T3" fmla="*/ 0 h 84"/>
              <a:gd name="T4" fmla="*/ 165 w 183"/>
              <a:gd name="T5" fmla="*/ 0 h 84"/>
              <a:gd name="T6" fmla="*/ 0 w 183"/>
              <a:gd name="T7" fmla="*/ 84 h 84"/>
              <a:gd name="T8" fmla="*/ 183 w 183"/>
              <a:gd name="T9" fmla="*/ 55 h 84"/>
              <a:gd name="T10" fmla="*/ 165 w 183"/>
              <a:gd name="T11" fmla="*/ 0 h 84"/>
            </a:gdLst>
            <a:ahLst/>
            <a:cxnLst>
              <a:cxn ang="0">
                <a:pos x="T0" y="T1"/>
              </a:cxn>
              <a:cxn ang="0">
                <a:pos x="T2" y="T3"/>
              </a:cxn>
              <a:cxn ang="0">
                <a:pos x="T4" y="T5"/>
              </a:cxn>
              <a:cxn ang="0">
                <a:pos x="T6" y="T7"/>
              </a:cxn>
              <a:cxn ang="0">
                <a:pos x="T8" y="T9"/>
              </a:cxn>
              <a:cxn ang="0">
                <a:pos x="T10" y="T11"/>
              </a:cxn>
            </a:cxnLst>
            <a:rect l="0" t="0" r="r" b="b"/>
            <a:pathLst>
              <a:path w="183" h="84">
                <a:moveTo>
                  <a:pt x="165" y="0"/>
                </a:moveTo>
                <a:cubicBezTo>
                  <a:pt x="165" y="0"/>
                  <a:pt x="165" y="0"/>
                  <a:pt x="165" y="0"/>
                </a:cubicBezTo>
                <a:cubicBezTo>
                  <a:pt x="165" y="0"/>
                  <a:pt x="165" y="0"/>
                  <a:pt x="165" y="0"/>
                </a:cubicBezTo>
                <a:cubicBezTo>
                  <a:pt x="0" y="84"/>
                  <a:pt x="0" y="84"/>
                  <a:pt x="0" y="84"/>
                </a:cubicBezTo>
                <a:cubicBezTo>
                  <a:pt x="183" y="55"/>
                  <a:pt x="183" y="55"/>
                  <a:pt x="183" y="55"/>
                </a:cubicBezTo>
                <a:cubicBezTo>
                  <a:pt x="180" y="35"/>
                  <a:pt x="173" y="17"/>
                  <a:pt x="165" y="0"/>
                </a:cubicBezTo>
              </a:path>
            </a:pathLst>
          </a:custGeom>
          <a:solidFill>
            <a:schemeClr val="bg1">
              <a:alpha val="20000"/>
            </a:schemeClr>
          </a:solidFill>
          <a:ln w="9525">
            <a:solidFill>
              <a:schemeClr val="accent4"/>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sp>
        <p:nvSpPr>
          <p:cNvPr id="7" name="Freeform 7"/>
          <p:cNvSpPr/>
          <p:nvPr/>
        </p:nvSpPr>
        <p:spPr bwMode="auto">
          <a:xfrm>
            <a:off x="3042927" y="3891772"/>
            <a:ext cx="2957803" cy="1352339"/>
          </a:xfrm>
          <a:custGeom>
            <a:avLst/>
            <a:gdLst>
              <a:gd name="T0" fmla="*/ 0 w 183"/>
              <a:gd name="T1" fmla="*/ 0 h 84"/>
              <a:gd name="T2" fmla="*/ 165 w 183"/>
              <a:gd name="T3" fmla="*/ 84 h 84"/>
              <a:gd name="T4" fmla="*/ 165 w 183"/>
              <a:gd name="T5" fmla="*/ 84 h 84"/>
              <a:gd name="T6" fmla="*/ 183 w 183"/>
              <a:gd name="T7" fmla="*/ 29 h 84"/>
              <a:gd name="T8" fmla="*/ 0 w 183"/>
              <a:gd name="T9" fmla="*/ 0 h 84"/>
            </a:gdLst>
            <a:ahLst/>
            <a:cxnLst>
              <a:cxn ang="0">
                <a:pos x="T0" y="T1"/>
              </a:cxn>
              <a:cxn ang="0">
                <a:pos x="T2" y="T3"/>
              </a:cxn>
              <a:cxn ang="0">
                <a:pos x="T4" y="T5"/>
              </a:cxn>
              <a:cxn ang="0">
                <a:pos x="T6" y="T7"/>
              </a:cxn>
              <a:cxn ang="0">
                <a:pos x="T8" y="T9"/>
              </a:cxn>
            </a:cxnLst>
            <a:rect l="0" t="0" r="r" b="b"/>
            <a:pathLst>
              <a:path w="183" h="84">
                <a:moveTo>
                  <a:pt x="0" y="0"/>
                </a:moveTo>
                <a:cubicBezTo>
                  <a:pt x="165" y="84"/>
                  <a:pt x="165" y="84"/>
                  <a:pt x="165" y="84"/>
                </a:cubicBezTo>
                <a:cubicBezTo>
                  <a:pt x="165" y="84"/>
                  <a:pt x="165" y="84"/>
                  <a:pt x="165" y="84"/>
                </a:cubicBezTo>
                <a:cubicBezTo>
                  <a:pt x="173" y="67"/>
                  <a:pt x="180" y="48"/>
                  <a:pt x="183" y="29"/>
                </a:cubicBezTo>
                <a:cubicBezTo>
                  <a:pt x="0" y="0"/>
                  <a:pt x="0" y="0"/>
                  <a:pt x="0" y="0"/>
                </a:cubicBezTo>
              </a:path>
            </a:pathLst>
          </a:custGeom>
          <a:solidFill>
            <a:schemeClr val="bg1">
              <a:alpha val="20000"/>
            </a:schemeClr>
          </a:solidFill>
          <a:ln w="9525">
            <a:solidFill>
              <a:schemeClr val="accent4"/>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sp>
        <p:nvSpPr>
          <p:cNvPr id="10" name="Freeform 8"/>
          <p:cNvSpPr/>
          <p:nvPr/>
        </p:nvSpPr>
        <p:spPr bwMode="auto">
          <a:xfrm>
            <a:off x="3042927" y="3425369"/>
            <a:ext cx="2990615" cy="932809"/>
          </a:xfrm>
          <a:custGeom>
            <a:avLst/>
            <a:gdLst>
              <a:gd name="T0" fmla="*/ 183 w 185"/>
              <a:gd name="T1" fmla="*/ 0 h 58"/>
              <a:gd name="T2" fmla="*/ 183 w 185"/>
              <a:gd name="T3" fmla="*/ 0 h 58"/>
              <a:gd name="T4" fmla="*/ 183 w 185"/>
              <a:gd name="T5" fmla="*/ 0 h 58"/>
              <a:gd name="T6" fmla="*/ 0 w 185"/>
              <a:gd name="T7" fmla="*/ 29 h 58"/>
              <a:gd name="T8" fmla="*/ 183 w 185"/>
              <a:gd name="T9" fmla="*/ 58 h 58"/>
              <a:gd name="T10" fmla="*/ 185 w 185"/>
              <a:gd name="T11" fmla="*/ 29 h 58"/>
              <a:gd name="T12" fmla="*/ 183 w 18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5" h="58">
                <a:moveTo>
                  <a:pt x="183" y="0"/>
                </a:moveTo>
                <a:cubicBezTo>
                  <a:pt x="183" y="0"/>
                  <a:pt x="183" y="0"/>
                  <a:pt x="183" y="0"/>
                </a:cubicBezTo>
                <a:cubicBezTo>
                  <a:pt x="183" y="0"/>
                  <a:pt x="183" y="0"/>
                  <a:pt x="183" y="0"/>
                </a:cubicBezTo>
                <a:cubicBezTo>
                  <a:pt x="0" y="29"/>
                  <a:pt x="0" y="29"/>
                  <a:pt x="0" y="29"/>
                </a:cubicBezTo>
                <a:cubicBezTo>
                  <a:pt x="183" y="58"/>
                  <a:pt x="183" y="58"/>
                  <a:pt x="183" y="58"/>
                </a:cubicBezTo>
                <a:cubicBezTo>
                  <a:pt x="184" y="48"/>
                  <a:pt x="185" y="39"/>
                  <a:pt x="185" y="29"/>
                </a:cubicBezTo>
                <a:cubicBezTo>
                  <a:pt x="185" y="19"/>
                  <a:pt x="184" y="9"/>
                  <a:pt x="183" y="0"/>
                </a:cubicBezTo>
              </a:path>
            </a:pathLst>
          </a:custGeom>
          <a:solidFill>
            <a:schemeClr val="bg1">
              <a:alpha val="20000"/>
            </a:schemeClr>
          </a:solidFill>
          <a:ln w="9525">
            <a:solidFill>
              <a:schemeClr val="accent4"/>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Source Sans Pro"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sp>
        <p:nvSpPr>
          <p:cNvPr id="13" name="Freeform 9"/>
          <p:cNvSpPr/>
          <p:nvPr/>
        </p:nvSpPr>
        <p:spPr bwMode="auto">
          <a:xfrm>
            <a:off x="3042927" y="3891772"/>
            <a:ext cx="2667179" cy="2107024"/>
          </a:xfrm>
          <a:custGeom>
            <a:avLst/>
            <a:gdLst>
              <a:gd name="T0" fmla="*/ 0 w 165"/>
              <a:gd name="T1" fmla="*/ 0 h 131"/>
              <a:gd name="T2" fmla="*/ 131 w 165"/>
              <a:gd name="T3" fmla="*/ 131 h 131"/>
              <a:gd name="T4" fmla="*/ 165 w 165"/>
              <a:gd name="T5" fmla="*/ 84 h 131"/>
              <a:gd name="T6" fmla="*/ 0 w 165"/>
              <a:gd name="T7" fmla="*/ 0 h 131"/>
            </a:gdLst>
            <a:ahLst/>
            <a:cxnLst>
              <a:cxn ang="0">
                <a:pos x="T0" y="T1"/>
              </a:cxn>
              <a:cxn ang="0">
                <a:pos x="T2" y="T3"/>
              </a:cxn>
              <a:cxn ang="0">
                <a:pos x="T4" y="T5"/>
              </a:cxn>
              <a:cxn ang="0">
                <a:pos x="T6" y="T7"/>
              </a:cxn>
            </a:cxnLst>
            <a:rect l="0" t="0" r="r" b="b"/>
            <a:pathLst>
              <a:path w="165" h="131">
                <a:moveTo>
                  <a:pt x="0" y="0"/>
                </a:moveTo>
                <a:cubicBezTo>
                  <a:pt x="131" y="131"/>
                  <a:pt x="131" y="131"/>
                  <a:pt x="131" y="131"/>
                </a:cubicBezTo>
                <a:cubicBezTo>
                  <a:pt x="144" y="117"/>
                  <a:pt x="156" y="101"/>
                  <a:pt x="165" y="84"/>
                </a:cubicBezTo>
                <a:cubicBezTo>
                  <a:pt x="0" y="0"/>
                  <a:pt x="0" y="0"/>
                  <a:pt x="0" y="0"/>
                </a:cubicBezTo>
              </a:path>
            </a:pathLst>
          </a:custGeom>
          <a:solidFill>
            <a:schemeClr val="bg1">
              <a:alpha val="20000"/>
            </a:schemeClr>
          </a:solidFill>
          <a:ln w="9525">
            <a:solidFill>
              <a:schemeClr val="accent4"/>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grpSp>
        <p:nvGrpSpPr>
          <p:cNvPr id="14" name="Group 39"/>
          <p:cNvGrpSpPr/>
          <p:nvPr/>
        </p:nvGrpSpPr>
        <p:grpSpPr>
          <a:xfrm>
            <a:off x="1926913" y="3764898"/>
            <a:ext cx="1203327" cy="3095625"/>
            <a:chOff x="1926914" y="3448440"/>
            <a:chExt cx="1203326" cy="3095625"/>
          </a:xfrm>
        </p:grpSpPr>
        <p:sp>
          <p:nvSpPr>
            <p:cNvPr id="15" name="Freeform 10"/>
            <p:cNvSpPr/>
            <p:nvPr/>
          </p:nvSpPr>
          <p:spPr bwMode="auto">
            <a:xfrm>
              <a:off x="1980889" y="4091378"/>
              <a:ext cx="581025" cy="915988"/>
            </a:xfrm>
            <a:custGeom>
              <a:avLst/>
              <a:gdLst>
                <a:gd name="T0" fmla="*/ 32 w 53"/>
                <a:gd name="T1" fmla="*/ 4 h 84"/>
                <a:gd name="T2" fmla="*/ 17 w 53"/>
                <a:gd name="T3" fmla="*/ 7 h 84"/>
                <a:gd name="T4" fmla="*/ 5 w 53"/>
                <a:gd name="T5" fmla="*/ 16 h 84"/>
                <a:gd name="T6" fmla="*/ 4 w 53"/>
                <a:gd name="T7" fmla="*/ 24 h 84"/>
                <a:gd name="T8" fmla="*/ 3 w 53"/>
                <a:gd name="T9" fmla="*/ 31 h 84"/>
                <a:gd name="T10" fmla="*/ 3 w 53"/>
                <a:gd name="T11" fmla="*/ 36 h 84"/>
                <a:gd name="T12" fmla="*/ 0 w 53"/>
                <a:gd name="T13" fmla="*/ 47 h 84"/>
                <a:gd name="T14" fmla="*/ 4 w 53"/>
                <a:gd name="T15" fmla="*/ 60 h 84"/>
                <a:gd name="T16" fmla="*/ 14 w 53"/>
                <a:gd name="T17" fmla="*/ 81 h 84"/>
                <a:gd name="T18" fmla="*/ 30 w 53"/>
                <a:gd name="T19" fmla="*/ 81 h 84"/>
                <a:gd name="T20" fmla="*/ 39 w 53"/>
                <a:gd name="T21" fmla="*/ 73 h 84"/>
                <a:gd name="T22" fmla="*/ 42 w 53"/>
                <a:gd name="T23" fmla="*/ 13 h 84"/>
                <a:gd name="T24" fmla="*/ 32 w 53"/>
                <a:gd name="T2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84">
                  <a:moveTo>
                    <a:pt x="32" y="4"/>
                  </a:moveTo>
                  <a:cubicBezTo>
                    <a:pt x="27" y="5"/>
                    <a:pt x="22" y="5"/>
                    <a:pt x="17" y="7"/>
                  </a:cubicBezTo>
                  <a:cubicBezTo>
                    <a:pt x="12" y="8"/>
                    <a:pt x="7" y="11"/>
                    <a:pt x="5" y="16"/>
                  </a:cubicBezTo>
                  <a:cubicBezTo>
                    <a:pt x="4" y="19"/>
                    <a:pt x="4" y="21"/>
                    <a:pt x="4" y="24"/>
                  </a:cubicBezTo>
                  <a:cubicBezTo>
                    <a:pt x="4" y="26"/>
                    <a:pt x="4" y="29"/>
                    <a:pt x="3" y="31"/>
                  </a:cubicBezTo>
                  <a:cubicBezTo>
                    <a:pt x="3" y="33"/>
                    <a:pt x="3" y="35"/>
                    <a:pt x="3" y="36"/>
                  </a:cubicBezTo>
                  <a:cubicBezTo>
                    <a:pt x="2" y="39"/>
                    <a:pt x="0" y="42"/>
                    <a:pt x="0" y="47"/>
                  </a:cubicBezTo>
                  <a:cubicBezTo>
                    <a:pt x="1" y="52"/>
                    <a:pt x="3" y="55"/>
                    <a:pt x="4" y="60"/>
                  </a:cubicBezTo>
                  <a:cubicBezTo>
                    <a:pt x="5" y="65"/>
                    <a:pt x="7" y="77"/>
                    <a:pt x="14" y="81"/>
                  </a:cubicBezTo>
                  <a:cubicBezTo>
                    <a:pt x="20" y="84"/>
                    <a:pt x="26" y="82"/>
                    <a:pt x="30" y="81"/>
                  </a:cubicBezTo>
                  <a:cubicBezTo>
                    <a:pt x="32" y="80"/>
                    <a:pt x="39" y="75"/>
                    <a:pt x="39" y="73"/>
                  </a:cubicBezTo>
                  <a:cubicBezTo>
                    <a:pt x="39" y="72"/>
                    <a:pt x="42" y="13"/>
                    <a:pt x="42" y="13"/>
                  </a:cubicBezTo>
                  <a:cubicBezTo>
                    <a:pt x="42" y="13"/>
                    <a:pt x="53" y="0"/>
                    <a:pt x="32" y="4"/>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sp>
          <p:nvSpPr>
            <p:cNvPr id="16" name="Freeform 11"/>
            <p:cNvSpPr/>
            <p:nvPr/>
          </p:nvSpPr>
          <p:spPr bwMode="auto">
            <a:xfrm>
              <a:off x="1926914" y="4026290"/>
              <a:ext cx="1181100" cy="2517775"/>
            </a:xfrm>
            <a:custGeom>
              <a:avLst/>
              <a:gdLst>
                <a:gd name="T0" fmla="*/ 63 w 108"/>
                <a:gd name="T1" fmla="*/ 118 h 231"/>
                <a:gd name="T2" fmla="*/ 57 w 108"/>
                <a:gd name="T3" fmla="*/ 152 h 231"/>
                <a:gd name="T4" fmla="*/ 56 w 108"/>
                <a:gd name="T5" fmla="*/ 158 h 231"/>
                <a:gd name="T6" fmla="*/ 28 w 108"/>
                <a:gd name="T7" fmla="*/ 219 h 231"/>
                <a:gd name="T8" fmla="*/ 16 w 108"/>
                <a:gd name="T9" fmla="*/ 227 h 231"/>
                <a:gd name="T10" fmla="*/ 10 w 108"/>
                <a:gd name="T11" fmla="*/ 226 h 231"/>
                <a:gd name="T12" fmla="*/ 3 w 108"/>
                <a:gd name="T13" fmla="*/ 208 h 231"/>
                <a:gd name="T14" fmla="*/ 30 w 108"/>
                <a:gd name="T15" fmla="*/ 150 h 231"/>
                <a:gd name="T16" fmla="*/ 31 w 108"/>
                <a:gd name="T17" fmla="*/ 144 h 231"/>
                <a:gd name="T18" fmla="*/ 39 w 108"/>
                <a:gd name="T19" fmla="*/ 96 h 231"/>
                <a:gd name="T20" fmla="*/ 44 w 108"/>
                <a:gd name="T21" fmla="*/ 22 h 231"/>
                <a:gd name="T22" fmla="*/ 69 w 108"/>
                <a:gd name="T23" fmla="*/ 1 h 231"/>
                <a:gd name="T24" fmla="*/ 91 w 108"/>
                <a:gd name="T25" fmla="*/ 26 h 231"/>
                <a:gd name="T26" fmla="*/ 86 w 108"/>
                <a:gd name="T27" fmla="*/ 103 h 231"/>
                <a:gd name="T28" fmla="*/ 101 w 108"/>
                <a:gd name="T29" fmla="*/ 137 h 231"/>
                <a:gd name="T30" fmla="*/ 103 w 108"/>
                <a:gd name="T31" fmla="*/ 145 h 231"/>
                <a:gd name="T32" fmla="*/ 108 w 108"/>
                <a:gd name="T33" fmla="*/ 216 h 231"/>
                <a:gd name="T34" fmla="*/ 95 w 108"/>
                <a:gd name="T35" fmla="*/ 231 h 231"/>
                <a:gd name="T36" fmla="*/ 95 w 108"/>
                <a:gd name="T37" fmla="*/ 231 h 231"/>
                <a:gd name="T38" fmla="*/ 81 w 108"/>
                <a:gd name="T39" fmla="*/ 218 h 231"/>
                <a:gd name="T40" fmla="*/ 76 w 108"/>
                <a:gd name="T41" fmla="*/ 151 h 231"/>
                <a:gd name="T42" fmla="*/ 75 w 108"/>
                <a:gd name="T43" fmla="*/ 144 h 231"/>
                <a:gd name="T44" fmla="*/ 63 w 108"/>
                <a:gd name="T45" fmla="*/ 11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231">
                  <a:moveTo>
                    <a:pt x="63" y="118"/>
                  </a:moveTo>
                  <a:cubicBezTo>
                    <a:pt x="57" y="152"/>
                    <a:pt x="57" y="152"/>
                    <a:pt x="57" y="152"/>
                  </a:cubicBezTo>
                  <a:cubicBezTo>
                    <a:pt x="57" y="154"/>
                    <a:pt x="57" y="156"/>
                    <a:pt x="56" y="158"/>
                  </a:cubicBezTo>
                  <a:cubicBezTo>
                    <a:pt x="28" y="219"/>
                    <a:pt x="28" y="219"/>
                    <a:pt x="28" y="219"/>
                  </a:cubicBezTo>
                  <a:cubicBezTo>
                    <a:pt x="26" y="224"/>
                    <a:pt x="21" y="227"/>
                    <a:pt x="16" y="227"/>
                  </a:cubicBezTo>
                  <a:cubicBezTo>
                    <a:pt x="14" y="227"/>
                    <a:pt x="12" y="226"/>
                    <a:pt x="10" y="226"/>
                  </a:cubicBezTo>
                  <a:cubicBezTo>
                    <a:pt x="3" y="223"/>
                    <a:pt x="0" y="215"/>
                    <a:pt x="3" y="208"/>
                  </a:cubicBezTo>
                  <a:cubicBezTo>
                    <a:pt x="30" y="150"/>
                    <a:pt x="30" y="150"/>
                    <a:pt x="30" y="150"/>
                  </a:cubicBezTo>
                  <a:cubicBezTo>
                    <a:pt x="31" y="148"/>
                    <a:pt x="31" y="146"/>
                    <a:pt x="31" y="144"/>
                  </a:cubicBezTo>
                  <a:cubicBezTo>
                    <a:pt x="39" y="96"/>
                    <a:pt x="39" y="96"/>
                    <a:pt x="39" y="96"/>
                  </a:cubicBezTo>
                  <a:cubicBezTo>
                    <a:pt x="44" y="22"/>
                    <a:pt x="44" y="22"/>
                    <a:pt x="44" y="22"/>
                  </a:cubicBezTo>
                  <a:cubicBezTo>
                    <a:pt x="45" y="10"/>
                    <a:pt x="56" y="0"/>
                    <a:pt x="69" y="1"/>
                  </a:cubicBezTo>
                  <a:cubicBezTo>
                    <a:pt x="82" y="1"/>
                    <a:pt x="92" y="13"/>
                    <a:pt x="91" y="26"/>
                  </a:cubicBezTo>
                  <a:cubicBezTo>
                    <a:pt x="86" y="103"/>
                    <a:pt x="86" y="103"/>
                    <a:pt x="86" y="103"/>
                  </a:cubicBezTo>
                  <a:cubicBezTo>
                    <a:pt x="101" y="137"/>
                    <a:pt x="101" y="137"/>
                    <a:pt x="101" y="137"/>
                  </a:cubicBezTo>
                  <a:cubicBezTo>
                    <a:pt x="102" y="140"/>
                    <a:pt x="103" y="142"/>
                    <a:pt x="103" y="145"/>
                  </a:cubicBezTo>
                  <a:cubicBezTo>
                    <a:pt x="108" y="216"/>
                    <a:pt x="108" y="216"/>
                    <a:pt x="108" y="216"/>
                  </a:cubicBezTo>
                  <a:cubicBezTo>
                    <a:pt x="108" y="224"/>
                    <a:pt x="103" y="230"/>
                    <a:pt x="95" y="231"/>
                  </a:cubicBezTo>
                  <a:cubicBezTo>
                    <a:pt x="95" y="231"/>
                    <a:pt x="95" y="231"/>
                    <a:pt x="95" y="231"/>
                  </a:cubicBezTo>
                  <a:cubicBezTo>
                    <a:pt x="87" y="231"/>
                    <a:pt x="82" y="225"/>
                    <a:pt x="81" y="218"/>
                  </a:cubicBezTo>
                  <a:cubicBezTo>
                    <a:pt x="76" y="151"/>
                    <a:pt x="76" y="151"/>
                    <a:pt x="76" y="151"/>
                  </a:cubicBezTo>
                  <a:cubicBezTo>
                    <a:pt x="76" y="149"/>
                    <a:pt x="76" y="146"/>
                    <a:pt x="75" y="144"/>
                  </a:cubicBezTo>
                  <a:lnTo>
                    <a:pt x="63" y="118"/>
                  </a:lnTo>
                  <a:close/>
                </a:path>
              </a:pathLst>
            </a:cu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sp>
          <p:nvSpPr>
            <p:cNvPr id="17" name="Oval 12"/>
            <p:cNvSpPr>
              <a:spLocks noChangeArrowheads="1"/>
            </p:cNvSpPr>
            <p:nvPr/>
          </p:nvSpPr>
          <p:spPr bwMode="auto">
            <a:xfrm>
              <a:off x="2561914" y="3448440"/>
              <a:ext cx="503238" cy="501650"/>
            </a:xfrm>
            <a:prstGeom prst="ellips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sp>
          <p:nvSpPr>
            <p:cNvPr id="18" name="Freeform 13"/>
            <p:cNvSpPr/>
            <p:nvPr/>
          </p:nvSpPr>
          <p:spPr bwMode="auto">
            <a:xfrm>
              <a:off x="2298389" y="3961203"/>
              <a:ext cx="755650" cy="936625"/>
            </a:xfrm>
            <a:custGeom>
              <a:avLst/>
              <a:gdLst>
                <a:gd name="T0" fmla="*/ 2 w 69"/>
                <a:gd name="T1" fmla="*/ 86 h 86"/>
                <a:gd name="T2" fmla="*/ 2 w 69"/>
                <a:gd name="T3" fmla="*/ 86 h 86"/>
                <a:gd name="T4" fmla="*/ 0 w 69"/>
                <a:gd name="T5" fmla="*/ 84 h 86"/>
                <a:gd name="T6" fmla="*/ 19 w 69"/>
                <a:gd name="T7" fmla="*/ 66 h 86"/>
                <a:gd name="T8" fmla="*/ 44 w 69"/>
                <a:gd name="T9" fmla="*/ 64 h 86"/>
                <a:gd name="T10" fmla="*/ 46 w 69"/>
                <a:gd name="T11" fmla="*/ 64 h 86"/>
                <a:gd name="T12" fmla="*/ 58 w 69"/>
                <a:gd name="T13" fmla="*/ 63 h 86"/>
                <a:gd name="T14" fmla="*/ 65 w 69"/>
                <a:gd name="T15" fmla="*/ 54 h 86"/>
                <a:gd name="T16" fmla="*/ 65 w 69"/>
                <a:gd name="T17" fmla="*/ 41 h 86"/>
                <a:gd name="T18" fmla="*/ 63 w 69"/>
                <a:gd name="T19" fmla="*/ 37 h 86"/>
                <a:gd name="T20" fmla="*/ 26 w 69"/>
                <a:gd name="T21" fmla="*/ 9 h 86"/>
                <a:gd name="T22" fmla="*/ 9 w 69"/>
                <a:gd name="T23" fmla="*/ 27 h 86"/>
                <a:gd name="T24" fmla="*/ 7 w 69"/>
                <a:gd name="T25" fmla="*/ 28 h 86"/>
                <a:gd name="T26" fmla="*/ 6 w 69"/>
                <a:gd name="T27" fmla="*/ 26 h 86"/>
                <a:gd name="T28" fmla="*/ 26 w 69"/>
                <a:gd name="T29" fmla="*/ 5 h 86"/>
                <a:gd name="T30" fmla="*/ 66 w 69"/>
                <a:gd name="T31" fmla="*/ 35 h 86"/>
                <a:gd name="T32" fmla="*/ 68 w 69"/>
                <a:gd name="T33" fmla="*/ 41 h 86"/>
                <a:gd name="T34" fmla="*/ 68 w 69"/>
                <a:gd name="T35" fmla="*/ 55 h 86"/>
                <a:gd name="T36" fmla="*/ 60 w 69"/>
                <a:gd name="T37" fmla="*/ 66 h 86"/>
                <a:gd name="T38" fmla="*/ 46 w 69"/>
                <a:gd name="T39" fmla="*/ 67 h 86"/>
                <a:gd name="T40" fmla="*/ 44 w 69"/>
                <a:gd name="T41" fmla="*/ 67 h 86"/>
                <a:gd name="T42" fmla="*/ 20 w 69"/>
                <a:gd name="T43" fmla="*/ 70 h 86"/>
                <a:gd name="T44" fmla="*/ 4 w 69"/>
                <a:gd name="T45" fmla="*/ 85 h 86"/>
                <a:gd name="T46" fmla="*/ 2 w 69"/>
                <a:gd name="T4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6">
                  <a:moveTo>
                    <a:pt x="2" y="86"/>
                  </a:moveTo>
                  <a:cubicBezTo>
                    <a:pt x="2" y="86"/>
                    <a:pt x="2" y="86"/>
                    <a:pt x="2" y="86"/>
                  </a:cubicBezTo>
                  <a:cubicBezTo>
                    <a:pt x="1" y="86"/>
                    <a:pt x="0" y="85"/>
                    <a:pt x="0" y="84"/>
                  </a:cubicBezTo>
                  <a:cubicBezTo>
                    <a:pt x="2" y="78"/>
                    <a:pt x="13" y="68"/>
                    <a:pt x="19" y="66"/>
                  </a:cubicBezTo>
                  <a:cubicBezTo>
                    <a:pt x="26" y="64"/>
                    <a:pt x="34" y="62"/>
                    <a:pt x="44" y="64"/>
                  </a:cubicBezTo>
                  <a:cubicBezTo>
                    <a:pt x="45" y="64"/>
                    <a:pt x="45" y="64"/>
                    <a:pt x="46" y="64"/>
                  </a:cubicBezTo>
                  <a:cubicBezTo>
                    <a:pt x="50" y="64"/>
                    <a:pt x="55" y="65"/>
                    <a:pt x="58" y="63"/>
                  </a:cubicBezTo>
                  <a:cubicBezTo>
                    <a:pt x="61" y="61"/>
                    <a:pt x="64" y="58"/>
                    <a:pt x="65" y="54"/>
                  </a:cubicBezTo>
                  <a:cubicBezTo>
                    <a:pt x="66" y="51"/>
                    <a:pt x="66" y="46"/>
                    <a:pt x="65" y="41"/>
                  </a:cubicBezTo>
                  <a:cubicBezTo>
                    <a:pt x="64" y="40"/>
                    <a:pt x="64" y="38"/>
                    <a:pt x="63" y="37"/>
                  </a:cubicBezTo>
                  <a:cubicBezTo>
                    <a:pt x="57" y="21"/>
                    <a:pt x="49" y="4"/>
                    <a:pt x="26" y="9"/>
                  </a:cubicBezTo>
                  <a:cubicBezTo>
                    <a:pt x="19" y="10"/>
                    <a:pt x="10" y="18"/>
                    <a:pt x="9" y="27"/>
                  </a:cubicBezTo>
                  <a:cubicBezTo>
                    <a:pt x="9" y="28"/>
                    <a:pt x="8" y="28"/>
                    <a:pt x="7" y="28"/>
                  </a:cubicBezTo>
                  <a:cubicBezTo>
                    <a:pt x="6" y="28"/>
                    <a:pt x="5" y="27"/>
                    <a:pt x="6" y="26"/>
                  </a:cubicBezTo>
                  <a:cubicBezTo>
                    <a:pt x="7" y="16"/>
                    <a:pt x="18" y="7"/>
                    <a:pt x="26" y="5"/>
                  </a:cubicBezTo>
                  <a:cubicBezTo>
                    <a:pt x="53" y="0"/>
                    <a:pt x="62" y="23"/>
                    <a:pt x="66" y="35"/>
                  </a:cubicBezTo>
                  <a:cubicBezTo>
                    <a:pt x="67" y="37"/>
                    <a:pt x="68" y="39"/>
                    <a:pt x="68" y="41"/>
                  </a:cubicBezTo>
                  <a:cubicBezTo>
                    <a:pt x="69" y="46"/>
                    <a:pt x="69" y="51"/>
                    <a:pt x="68" y="55"/>
                  </a:cubicBezTo>
                  <a:cubicBezTo>
                    <a:pt x="67" y="60"/>
                    <a:pt x="64" y="64"/>
                    <a:pt x="60" y="66"/>
                  </a:cubicBezTo>
                  <a:cubicBezTo>
                    <a:pt x="55" y="69"/>
                    <a:pt x="50" y="68"/>
                    <a:pt x="46" y="67"/>
                  </a:cubicBezTo>
                  <a:cubicBezTo>
                    <a:pt x="45" y="67"/>
                    <a:pt x="44" y="67"/>
                    <a:pt x="44" y="67"/>
                  </a:cubicBezTo>
                  <a:cubicBezTo>
                    <a:pt x="35" y="66"/>
                    <a:pt x="28" y="67"/>
                    <a:pt x="20" y="70"/>
                  </a:cubicBezTo>
                  <a:cubicBezTo>
                    <a:pt x="15" y="71"/>
                    <a:pt x="5" y="81"/>
                    <a:pt x="4" y="85"/>
                  </a:cubicBezTo>
                  <a:cubicBezTo>
                    <a:pt x="4" y="86"/>
                    <a:pt x="3" y="86"/>
                    <a:pt x="2" y="86"/>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sp>
          <p:nvSpPr>
            <p:cNvPr id="19" name="Freeform 14"/>
            <p:cNvSpPr/>
            <p:nvPr/>
          </p:nvSpPr>
          <p:spPr bwMode="auto">
            <a:xfrm>
              <a:off x="2430152" y="4080265"/>
              <a:ext cx="700088" cy="730250"/>
            </a:xfrm>
            <a:custGeom>
              <a:avLst/>
              <a:gdLst>
                <a:gd name="T0" fmla="*/ 11 w 64"/>
                <a:gd name="T1" fmla="*/ 67 h 67"/>
                <a:gd name="T2" fmla="*/ 4 w 64"/>
                <a:gd name="T3" fmla="*/ 64 h 67"/>
                <a:gd name="T4" fmla="*/ 1 w 64"/>
                <a:gd name="T5" fmla="*/ 55 h 67"/>
                <a:gd name="T6" fmla="*/ 9 w 64"/>
                <a:gd name="T7" fmla="*/ 10 h 67"/>
                <a:gd name="T8" fmla="*/ 21 w 64"/>
                <a:gd name="T9" fmla="*/ 1 h 67"/>
                <a:gd name="T10" fmla="*/ 29 w 64"/>
                <a:gd name="T11" fmla="*/ 13 h 67"/>
                <a:gd name="T12" fmla="*/ 23 w 64"/>
                <a:gd name="T13" fmla="*/ 44 h 67"/>
                <a:gd name="T14" fmla="*/ 52 w 64"/>
                <a:gd name="T15" fmla="*/ 39 h 67"/>
                <a:gd name="T16" fmla="*/ 63 w 64"/>
                <a:gd name="T17" fmla="*/ 47 h 67"/>
                <a:gd name="T18" fmla="*/ 55 w 64"/>
                <a:gd name="T19" fmla="*/ 59 h 67"/>
                <a:gd name="T20" fmla="*/ 13 w 64"/>
                <a:gd name="T21" fmla="*/ 67 h 67"/>
                <a:gd name="T22" fmla="*/ 11 w 64"/>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7">
                  <a:moveTo>
                    <a:pt x="11" y="67"/>
                  </a:moveTo>
                  <a:cubicBezTo>
                    <a:pt x="8" y="67"/>
                    <a:pt x="6" y="66"/>
                    <a:pt x="4" y="64"/>
                  </a:cubicBezTo>
                  <a:cubicBezTo>
                    <a:pt x="1" y="62"/>
                    <a:pt x="0" y="58"/>
                    <a:pt x="1" y="55"/>
                  </a:cubicBezTo>
                  <a:cubicBezTo>
                    <a:pt x="9" y="10"/>
                    <a:pt x="9" y="10"/>
                    <a:pt x="9" y="10"/>
                  </a:cubicBezTo>
                  <a:cubicBezTo>
                    <a:pt x="10" y="4"/>
                    <a:pt x="16" y="0"/>
                    <a:pt x="21" y="1"/>
                  </a:cubicBezTo>
                  <a:cubicBezTo>
                    <a:pt x="27" y="2"/>
                    <a:pt x="30" y="8"/>
                    <a:pt x="29" y="13"/>
                  </a:cubicBezTo>
                  <a:cubicBezTo>
                    <a:pt x="23" y="44"/>
                    <a:pt x="23" y="44"/>
                    <a:pt x="23" y="44"/>
                  </a:cubicBezTo>
                  <a:cubicBezTo>
                    <a:pt x="52" y="39"/>
                    <a:pt x="52" y="39"/>
                    <a:pt x="52" y="39"/>
                  </a:cubicBezTo>
                  <a:cubicBezTo>
                    <a:pt x="57" y="38"/>
                    <a:pt x="62" y="42"/>
                    <a:pt x="63" y="47"/>
                  </a:cubicBezTo>
                  <a:cubicBezTo>
                    <a:pt x="64" y="53"/>
                    <a:pt x="61" y="58"/>
                    <a:pt x="55" y="59"/>
                  </a:cubicBezTo>
                  <a:cubicBezTo>
                    <a:pt x="13" y="67"/>
                    <a:pt x="13" y="67"/>
                    <a:pt x="13" y="67"/>
                  </a:cubicBezTo>
                  <a:cubicBezTo>
                    <a:pt x="12" y="67"/>
                    <a:pt x="11" y="67"/>
                    <a:pt x="11" y="67"/>
                  </a:cubicBezTo>
                  <a:close/>
                </a:path>
              </a:pathLst>
            </a:cu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sp>
          <p:nvSpPr>
            <p:cNvPr id="20" name="Freeform 15"/>
            <p:cNvSpPr/>
            <p:nvPr/>
          </p:nvSpPr>
          <p:spPr bwMode="auto">
            <a:xfrm>
              <a:off x="2561914" y="5137540"/>
              <a:ext cx="53975" cy="185738"/>
            </a:xfrm>
            <a:custGeom>
              <a:avLst/>
              <a:gdLst>
                <a:gd name="T0" fmla="*/ 34 w 34"/>
                <a:gd name="T1" fmla="*/ 117 h 117"/>
                <a:gd name="T2" fmla="*/ 0 w 34"/>
                <a:gd name="T3" fmla="*/ 0 h 117"/>
                <a:gd name="T4" fmla="*/ 34 w 34"/>
                <a:gd name="T5" fmla="*/ 117 h 117"/>
              </a:gdLst>
              <a:ahLst/>
              <a:cxnLst>
                <a:cxn ang="0">
                  <a:pos x="T0" y="T1"/>
                </a:cxn>
                <a:cxn ang="0">
                  <a:pos x="T2" y="T3"/>
                </a:cxn>
                <a:cxn ang="0">
                  <a:pos x="T4" y="T5"/>
                </a:cxn>
              </a:cxnLst>
              <a:rect l="0" t="0" r="r" b="b"/>
              <a:pathLst>
                <a:path w="34" h="117">
                  <a:moveTo>
                    <a:pt x="34" y="117"/>
                  </a:moveTo>
                  <a:lnTo>
                    <a:pt x="0" y="0"/>
                  </a:lnTo>
                  <a:lnTo>
                    <a:pt x="34" y="117"/>
                  </a:ln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sp>
          <p:nvSpPr>
            <p:cNvPr id="21" name="Line 16"/>
            <p:cNvSpPr>
              <a:spLocks noChangeShapeType="1"/>
            </p:cNvSpPr>
            <p:nvPr/>
          </p:nvSpPr>
          <p:spPr bwMode="auto">
            <a:xfrm flipH="1" flipV="1">
              <a:off x="2561914" y="5137540"/>
              <a:ext cx="53975" cy="1857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grpSp>
      <p:sp>
        <p:nvSpPr>
          <p:cNvPr id="24" name="Freeform 5"/>
          <p:cNvSpPr/>
          <p:nvPr/>
        </p:nvSpPr>
        <p:spPr bwMode="auto">
          <a:xfrm>
            <a:off x="3042927" y="1782406"/>
            <a:ext cx="2667179" cy="2109367"/>
          </a:xfrm>
          <a:custGeom>
            <a:avLst/>
            <a:gdLst>
              <a:gd name="T0" fmla="*/ 131 w 165"/>
              <a:gd name="T1" fmla="*/ 0 h 131"/>
              <a:gd name="T2" fmla="*/ 0 w 165"/>
              <a:gd name="T3" fmla="*/ 131 h 131"/>
              <a:gd name="T4" fmla="*/ 165 w 165"/>
              <a:gd name="T5" fmla="*/ 47 h 131"/>
              <a:gd name="T6" fmla="*/ 131 w 165"/>
              <a:gd name="T7" fmla="*/ 0 h 131"/>
            </a:gdLst>
            <a:ahLst/>
            <a:cxnLst>
              <a:cxn ang="0">
                <a:pos x="T0" y="T1"/>
              </a:cxn>
              <a:cxn ang="0">
                <a:pos x="T2" y="T3"/>
              </a:cxn>
              <a:cxn ang="0">
                <a:pos x="T4" y="T5"/>
              </a:cxn>
              <a:cxn ang="0">
                <a:pos x="T6" y="T7"/>
              </a:cxn>
            </a:cxnLst>
            <a:rect l="0" t="0" r="r" b="b"/>
            <a:pathLst>
              <a:path w="165" h="131">
                <a:moveTo>
                  <a:pt x="131" y="0"/>
                </a:moveTo>
                <a:cubicBezTo>
                  <a:pt x="0" y="131"/>
                  <a:pt x="0" y="131"/>
                  <a:pt x="0" y="131"/>
                </a:cubicBezTo>
                <a:cubicBezTo>
                  <a:pt x="165" y="47"/>
                  <a:pt x="165" y="47"/>
                  <a:pt x="165" y="47"/>
                </a:cubicBezTo>
                <a:cubicBezTo>
                  <a:pt x="156" y="29"/>
                  <a:pt x="144" y="14"/>
                  <a:pt x="131" y="0"/>
                </a:cubicBezTo>
              </a:path>
            </a:pathLst>
          </a:custGeom>
          <a:solidFill>
            <a:schemeClr val="bg1">
              <a:alpha val="20000"/>
            </a:schemeClr>
          </a:solidFill>
          <a:ln w="9525">
            <a:solidFill>
              <a:schemeClr val="accent4"/>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Source Sans Pro" charset="0"/>
              <a:ea typeface="+mn-ea"/>
              <a:cs typeface="+mn-cs"/>
            </a:endParaRPr>
          </a:p>
        </p:txBody>
      </p:sp>
      <p:grpSp>
        <p:nvGrpSpPr>
          <p:cNvPr id="53" name="组合 52"/>
          <p:cNvGrpSpPr/>
          <p:nvPr/>
        </p:nvGrpSpPr>
        <p:grpSpPr>
          <a:xfrm>
            <a:off x="5180623" y="1768229"/>
            <a:ext cx="7025640" cy="770513"/>
            <a:chOff x="3885467" y="1326173"/>
            <a:chExt cx="5269230" cy="577885"/>
          </a:xfrm>
        </p:grpSpPr>
        <p:sp>
          <p:nvSpPr>
            <p:cNvPr id="23" name="Freeform 33"/>
            <p:cNvSpPr/>
            <p:nvPr/>
          </p:nvSpPr>
          <p:spPr>
            <a:xfrm>
              <a:off x="3885467" y="1336286"/>
              <a:ext cx="5269230" cy="567772"/>
            </a:xfrm>
            <a:custGeom>
              <a:avLst/>
              <a:gdLst>
                <a:gd name="connsiteX0" fmla="*/ 0 w 7025640"/>
                <a:gd name="connsiteY0" fmla="*/ 0 h 757029"/>
                <a:gd name="connsiteX1" fmla="*/ 7025640 w 7025640"/>
                <a:gd name="connsiteY1" fmla="*/ 0 h 757029"/>
                <a:gd name="connsiteX2" fmla="*/ 7025640 w 7025640"/>
                <a:gd name="connsiteY2" fmla="*/ 757029 h 757029"/>
                <a:gd name="connsiteX3" fmla="*/ 543285 w 7025640"/>
                <a:gd name="connsiteY3" fmla="*/ 757029 h 757029"/>
                <a:gd name="connsiteX4" fmla="*/ 543745 w 7025640"/>
                <a:gd name="connsiteY4" fmla="*/ 756796 h 757029"/>
                <a:gd name="connsiteX5" fmla="*/ 148215 w 7025640"/>
                <a:gd name="connsiteY5" fmla="*/ 172594 h 757029"/>
                <a:gd name="connsiteX6" fmla="*/ 0 w 7025640"/>
                <a:gd name="connsiteY6" fmla="*/ 6559 h 75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5640" h="757029">
                  <a:moveTo>
                    <a:pt x="0" y="0"/>
                  </a:moveTo>
                  <a:lnTo>
                    <a:pt x="7025640" y="0"/>
                  </a:lnTo>
                  <a:lnTo>
                    <a:pt x="7025640" y="757029"/>
                  </a:lnTo>
                  <a:lnTo>
                    <a:pt x="543285" y="757029"/>
                  </a:lnTo>
                  <a:lnTo>
                    <a:pt x="543745" y="756796"/>
                  </a:lnTo>
                  <a:cubicBezTo>
                    <a:pt x="434634" y="539418"/>
                    <a:pt x="298244" y="349213"/>
                    <a:pt x="148215" y="172594"/>
                  </a:cubicBezTo>
                  <a:lnTo>
                    <a:pt x="0" y="6559"/>
                  </a:lnTo>
                  <a:close/>
                </a:path>
              </a:pathLst>
            </a:custGeom>
            <a:solidFill>
              <a:schemeClr val="bg1">
                <a:alpha val="20000"/>
              </a:schemeClr>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Source Sans Pro" charset="0"/>
                <a:ea typeface="+mn-ea"/>
                <a:cs typeface="+mn-cs"/>
              </a:endParaRPr>
            </a:p>
          </p:txBody>
        </p:sp>
        <p:sp>
          <p:nvSpPr>
            <p:cNvPr id="26" name="Rectangle 41"/>
            <p:cNvSpPr/>
            <p:nvPr/>
          </p:nvSpPr>
          <p:spPr>
            <a:xfrm>
              <a:off x="5019828" y="1426072"/>
              <a:ext cx="3211142" cy="300083"/>
            </a:xfrm>
            <a:prstGeom prst="rect">
              <a:avLst/>
            </a:prstGeom>
          </p:spPr>
          <p:txBody>
            <a:bodyPr wrap="square">
              <a:spAutoFit/>
            </a:bodyPr>
            <a:lstStyle/>
            <a:p>
              <a:pPr lvl="0">
                <a:defRPr/>
              </a:pPr>
              <a:r>
                <a:rPr lang="zh-CN" altLang="zh-CN" sz="2000" kern="100" dirty="0">
                  <a:solidFill>
                    <a:srgbClr val="F2F2F2"/>
                  </a:solidFill>
                  <a:latin typeface="Times New Roman" panose="02020603050405020304" pitchFamily="18" charset="0"/>
                </a:rPr>
                <a:t>对着陆地面信息进行采集和处理</a:t>
              </a:r>
              <a:endPar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endParaRPr>
            </a:p>
          </p:txBody>
        </p:sp>
        <p:sp>
          <p:nvSpPr>
            <p:cNvPr id="27" name="Rectangle 46"/>
            <p:cNvSpPr/>
            <p:nvPr/>
          </p:nvSpPr>
          <p:spPr>
            <a:xfrm>
              <a:off x="4446742" y="1326173"/>
              <a:ext cx="707268" cy="5309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01</a:t>
              </a:r>
            </a:p>
          </p:txBody>
        </p:sp>
      </p:grpSp>
      <p:grpSp>
        <p:nvGrpSpPr>
          <p:cNvPr id="54" name="组合 53"/>
          <p:cNvGrpSpPr/>
          <p:nvPr/>
        </p:nvGrpSpPr>
        <p:grpSpPr>
          <a:xfrm>
            <a:off x="5709797" y="2538262"/>
            <a:ext cx="6482203" cy="887105"/>
            <a:chOff x="4282348" y="1903697"/>
            <a:chExt cx="4861652" cy="665329"/>
          </a:xfrm>
        </p:grpSpPr>
        <p:sp>
          <p:nvSpPr>
            <p:cNvPr id="3" name="Freeform 34"/>
            <p:cNvSpPr/>
            <p:nvPr/>
          </p:nvSpPr>
          <p:spPr>
            <a:xfrm>
              <a:off x="4282348" y="1903697"/>
              <a:ext cx="4861652" cy="665329"/>
            </a:xfrm>
            <a:custGeom>
              <a:avLst/>
              <a:gdLst>
                <a:gd name="connsiteX0" fmla="*/ 0 w 7025640"/>
                <a:gd name="connsiteY0" fmla="*/ 0 h 887106"/>
                <a:gd name="connsiteX1" fmla="*/ 7025640 w 7025640"/>
                <a:gd name="connsiteY1" fmla="*/ 0 h 887106"/>
                <a:gd name="connsiteX2" fmla="*/ 7025640 w 7025640"/>
                <a:gd name="connsiteY2" fmla="*/ 887106 h 887106"/>
                <a:gd name="connsiteX3" fmla="*/ 831366 w 7025640"/>
                <a:gd name="connsiteY3" fmla="*/ 887106 h 887106"/>
                <a:gd name="connsiteX4" fmla="*/ 834369 w 7025640"/>
                <a:gd name="connsiteY4" fmla="*/ 886632 h 887106"/>
                <a:gd name="connsiteX5" fmla="*/ 543438 w 7025640"/>
                <a:gd name="connsiteY5" fmla="*/ 1172 h 887106"/>
                <a:gd name="connsiteX6" fmla="*/ 74001 w 7025640"/>
                <a:gd name="connsiteY6" fmla="*/ 239218 h 887106"/>
                <a:gd name="connsiteX7" fmla="*/ 0 w 7025640"/>
                <a:gd name="connsiteY7" fmla="*/ 276743 h 887106"/>
                <a:gd name="connsiteX0-1" fmla="*/ 0 w 7025640"/>
                <a:gd name="connsiteY0-2" fmla="*/ 0 h 887106"/>
                <a:gd name="connsiteX1-3" fmla="*/ 7025640 w 7025640"/>
                <a:gd name="connsiteY1-4" fmla="*/ 0 h 887106"/>
                <a:gd name="connsiteX2-5" fmla="*/ 7025640 w 7025640"/>
                <a:gd name="connsiteY2-6" fmla="*/ 887106 h 887106"/>
                <a:gd name="connsiteX3-7" fmla="*/ 831366 w 7025640"/>
                <a:gd name="connsiteY3-8" fmla="*/ 887106 h 887106"/>
                <a:gd name="connsiteX4-9" fmla="*/ 834369 w 7025640"/>
                <a:gd name="connsiteY4-10" fmla="*/ 886632 h 887106"/>
                <a:gd name="connsiteX5-11" fmla="*/ 543438 w 7025640"/>
                <a:gd name="connsiteY5-12" fmla="*/ 1172 h 887106"/>
                <a:gd name="connsiteX6-13" fmla="*/ 74001 w 7025640"/>
                <a:gd name="connsiteY6-14" fmla="*/ 239218 h 887106"/>
                <a:gd name="connsiteX7-15" fmla="*/ 0 w 7025640"/>
                <a:gd name="connsiteY7-16" fmla="*/ 0 h 887106"/>
                <a:gd name="connsiteX0-17" fmla="*/ 0 w 7025640"/>
                <a:gd name="connsiteY0-18" fmla="*/ 0 h 887106"/>
                <a:gd name="connsiteX1-19" fmla="*/ 7025640 w 7025640"/>
                <a:gd name="connsiteY1-20" fmla="*/ 0 h 887106"/>
                <a:gd name="connsiteX2-21" fmla="*/ 7025640 w 7025640"/>
                <a:gd name="connsiteY2-22" fmla="*/ 887106 h 887106"/>
                <a:gd name="connsiteX3-23" fmla="*/ 831366 w 7025640"/>
                <a:gd name="connsiteY3-24" fmla="*/ 887106 h 887106"/>
                <a:gd name="connsiteX4-25" fmla="*/ 834369 w 7025640"/>
                <a:gd name="connsiteY4-26" fmla="*/ 886632 h 887106"/>
                <a:gd name="connsiteX5-27" fmla="*/ 543438 w 7025640"/>
                <a:gd name="connsiteY5-28" fmla="*/ 1172 h 887106"/>
                <a:gd name="connsiteX6-29" fmla="*/ 0 w 7025640"/>
                <a:gd name="connsiteY6-30" fmla="*/ 0 h 887106"/>
                <a:gd name="connsiteX0-31" fmla="*/ 0 w 6482202"/>
                <a:gd name="connsiteY0-32" fmla="*/ 1172 h 887106"/>
                <a:gd name="connsiteX1-33" fmla="*/ 6482202 w 6482202"/>
                <a:gd name="connsiteY1-34" fmla="*/ 0 h 887106"/>
                <a:gd name="connsiteX2-35" fmla="*/ 6482202 w 6482202"/>
                <a:gd name="connsiteY2-36" fmla="*/ 887106 h 887106"/>
                <a:gd name="connsiteX3-37" fmla="*/ 287928 w 6482202"/>
                <a:gd name="connsiteY3-38" fmla="*/ 887106 h 887106"/>
                <a:gd name="connsiteX4-39" fmla="*/ 290931 w 6482202"/>
                <a:gd name="connsiteY4-40" fmla="*/ 886632 h 887106"/>
                <a:gd name="connsiteX5-41" fmla="*/ 0 w 6482202"/>
                <a:gd name="connsiteY5-42" fmla="*/ 1172 h 8871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482202" h="887106">
                  <a:moveTo>
                    <a:pt x="0" y="1172"/>
                  </a:moveTo>
                  <a:lnTo>
                    <a:pt x="6482202" y="0"/>
                  </a:lnTo>
                  <a:lnTo>
                    <a:pt x="6482202" y="887106"/>
                  </a:lnTo>
                  <a:lnTo>
                    <a:pt x="287928" y="887106"/>
                  </a:lnTo>
                  <a:lnTo>
                    <a:pt x="290931" y="886632"/>
                  </a:lnTo>
                  <a:cubicBezTo>
                    <a:pt x="242443" y="564647"/>
                    <a:pt x="129303" y="274860"/>
                    <a:pt x="0" y="1172"/>
                  </a:cubicBezTo>
                  <a:close/>
                </a:path>
              </a:pathLst>
            </a:custGeom>
            <a:solidFill>
              <a:schemeClr val="bg1">
                <a:alpha val="20000"/>
              </a:schemeClr>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Source Sans Pro" charset="0"/>
                <a:ea typeface="+mn-ea"/>
                <a:cs typeface="+mn-cs"/>
              </a:endParaRPr>
            </a:p>
          </p:txBody>
        </p:sp>
        <p:sp>
          <p:nvSpPr>
            <p:cNvPr id="29" name="Rectangle 42"/>
            <p:cNvSpPr/>
            <p:nvPr/>
          </p:nvSpPr>
          <p:spPr>
            <a:xfrm>
              <a:off x="5257849" y="2023355"/>
              <a:ext cx="2888624" cy="415499"/>
            </a:xfrm>
            <a:prstGeom prst="rect">
              <a:avLst/>
            </a:prstGeom>
          </p:spPr>
          <p:txBody>
            <a:bodyPr wrap="square">
              <a:spAutoFit/>
            </a:bodyPr>
            <a:lstStyle/>
            <a:p>
              <a:pPr algn="just">
                <a:lnSpc>
                  <a:spcPct val="150000"/>
                </a:lnSpc>
                <a:spcAft>
                  <a:spcPts val="0"/>
                </a:spcAft>
              </a:pPr>
              <a:r>
                <a:rPr lang="zh-CN" altLang="zh-CN" sz="2000" kern="100" dirty="0">
                  <a:solidFill>
                    <a:srgbClr val="F2F2F2"/>
                  </a:solidFill>
                  <a:latin typeface="Times New Roman" panose="02020603050405020304" pitchFamily="18" charset="0"/>
                </a:rPr>
                <a:t>建立机械臂模型</a:t>
              </a:r>
              <a:r>
                <a:rPr lang="zh-CN" altLang="zh-CN" sz="2000" kern="100" dirty="0" smtClean="0">
                  <a:solidFill>
                    <a:srgbClr val="F2F2F2"/>
                  </a:solidFill>
                  <a:latin typeface="Times New Roman" panose="02020603050405020304" pitchFamily="18" charset="0"/>
                </a:rPr>
                <a:t>和</a:t>
              </a:r>
              <a:r>
                <a:rPr lang="en-US" altLang="zh-CN" sz="2000" kern="100" dirty="0" smtClean="0">
                  <a:solidFill>
                    <a:srgbClr val="F2F2F2"/>
                  </a:solidFill>
                  <a:latin typeface="Times New Roman" panose="02020603050405020304" pitchFamily="18" charset="0"/>
                </a:rPr>
                <a:t>TF</a:t>
              </a:r>
              <a:r>
                <a:rPr lang="zh-CN" altLang="zh-CN" sz="2000" kern="100" dirty="0" smtClean="0">
                  <a:solidFill>
                    <a:srgbClr val="F2F2F2"/>
                  </a:solidFill>
                  <a:latin typeface="Times New Roman" panose="02020603050405020304" pitchFamily="18" charset="0"/>
                </a:rPr>
                <a:t>坐标变换</a:t>
              </a:r>
              <a:endParaRPr lang="zh-CN" altLang="zh-CN" sz="2000" kern="100" dirty="0">
                <a:solidFill>
                  <a:srgbClr val="F2F2F2"/>
                </a:solidFill>
                <a:latin typeface="Times New Roman" panose="02020603050405020304" pitchFamily="18" charset="0"/>
              </a:endParaRPr>
            </a:p>
          </p:txBody>
        </p:sp>
        <p:sp>
          <p:nvSpPr>
            <p:cNvPr id="30" name="Rectangle 47"/>
            <p:cNvSpPr/>
            <p:nvPr/>
          </p:nvSpPr>
          <p:spPr>
            <a:xfrm>
              <a:off x="4654087" y="1977786"/>
              <a:ext cx="707268" cy="5309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02</a:t>
              </a:r>
            </a:p>
          </p:txBody>
        </p:sp>
      </p:grpSp>
      <p:grpSp>
        <p:nvGrpSpPr>
          <p:cNvPr id="55" name="组合 54"/>
          <p:cNvGrpSpPr/>
          <p:nvPr/>
        </p:nvGrpSpPr>
        <p:grpSpPr>
          <a:xfrm>
            <a:off x="5999802" y="3421163"/>
            <a:ext cx="6192199" cy="921465"/>
            <a:chOff x="4499851" y="2565872"/>
            <a:chExt cx="4644149" cy="691099"/>
          </a:xfrm>
        </p:grpSpPr>
        <p:sp>
          <p:nvSpPr>
            <p:cNvPr id="9" name="Freeform 35"/>
            <p:cNvSpPr/>
            <p:nvPr/>
          </p:nvSpPr>
          <p:spPr>
            <a:xfrm>
              <a:off x="4499851" y="2565872"/>
              <a:ext cx="4644149" cy="691099"/>
            </a:xfrm>
            <a:custGeom>
              <a:avLst/>
              <a:gdLst>
                <a:gd name="connsiteX0" fmla="*/ 0 w 7025640"/>
                <a:gd name="connsiteY0" fmla="*/ 801187 h 917262"/>
                <a:gd name="connsiteX1" fmla="*/ 112613 w 7025640"/>
                <a:gd name="connsiteY1" fmla="*/ 818942 h 917262"/>
                <a:gd name="connsiteX2" fmla="*/ 678847 w 7025640"/>
                <a:gd name="connsiteY2" fmla="*/ 908215 h 917262"/>
                <a:gd name="connsiteX3" fmla="*/ 736233 w 7025640"/>
                <a:gd name="connsiteY3" fmla="*/ 917262 h 917262"/>
                <a:gd name="connsiteX4" fmla="*/ 0 w 7025640"/>
                <a:gd name="connsiteY4" fmla="*/ 917262 h 917262"/>
                <a:gd name="connsiteX5" fmla="*/ 0 w 7025640"/>
                <a:gd name="connsiteY5" fmla="*/ 0 h 917262"/>
                <a:gd name="connsiteX6" fmla="*/ 7025640 w 7025640"/>
                <a:gd name="connsiteY6" fmla="*/ 0 h 917262"/>
                <a:gd name="connsiteX7" fmla="*/ 7025640 w 7025640"/>
                <a:gd name="connsiteY7" fmla="*/ 917262 h 917262"/>
                <a:gd name="connsiteX8" fmla="*/ 836332 w 7025640"/>
                <a:gd name="connsiteY8" fmla="*/ 917262 h 917262"/>
                <a:gd name="connsiteX9" fmla="*/ 857078 w 7025640"/>
                <a:gd name="connsiteY9" fmla="*/ 699608 h 917262"/>
                <a:gd name="connsiteX10" fmla="*/ 867181 w 7025640"/>
                <a:gd name="connsiteY10" fmla="*/ 466406 h 917262"/>
                <a:gd name="connsiteX11" fmla="*/ 834850 w 7025640"/>
                <a:gd name="connsiteY11" fmla="*/ 1 h 917262"/>
                <a:gd name="connsiteX12" fmla="*/ 314117 w 7025640"/>
                <a:gd name="connsiteY12" fmla="*/ 82100 h 917262"/>
                <a:gd name="connsiteX13" fmla="*/ 0 w 7025640"/>
                <a:gd name="connsiteY13" fmla="*/ 131624 h 917262"/>
                <a:gd name="connsiteX0-1" fmla="*/ 0 w 7025640"/>
                <a:gd name="connsiteY0-2" fmla="*/ 805390 h 921465"/>
                <a:gd name="connsiteX1-3" fmla="*/ 112613 w 7025640"/>
                <a:gd name="connsiteY1-4" fmla="*/ 823145 h 921465"/>
                <a:gd name="connsiteX2-5" fmla="*/ 678847 w 7025640"/>
                <a:gd name="connsiteY2-6" fmla="*/ 912418 h 921465"/>
                <a:gd name="connsiteX3-7" fmla="*/ 736233 w 7025640"/>
                <a:gd name="connsiteY3-8" fmla="*/ 921465 h 921465"/>
                <a:gd name="connsiteX4-9" fmla="*/ 0 w 7025640"/>
                <a:gd name="connsiteY4-10" fmla="*/ 921465 h 921465"/>
                <a:gd name="connsiteX5-11" fmla="*/ 0 w 7025640"/>
                <a:gd name="connsiteY5-12" fmla="*/ 805390 h 921465"/>
                <a:gd name="connsiteX6-13" fmla="*/ 0 w 7025640"/>
                <a:gd name="connsiteY6-14" fmla="*/ 4203 h 921465"/>
                <a:gd name="connsiteX7-15" fmla="*/ 7025640 w 7025640"/>
                <a:gd name="connsiteY7-16" fmla="*/ 4203 h 921465"/>
                <a:gd name="connsiteX8-17" fmla="*/ 7025640 w 7025640"/>
                <a:gd name="connsiteY8-18" fmla="*/ 921465 h 921465"/>
                <a:gd name="connsiteX9-19" fmla="*/ 836332 w 7025640"/>
                <a:gd name="connsiteY9-20" fmla="*/ 921465 h 921465"/>
                <a:gd name="connsiteX10-21" fmla="*/ 857078 w 7025640"/>
                <a:gd name="connsiteY10-22" fmla="*/ 703811 h 921465"/>
                <a:gd name="connsiteX11-23" fmla="*/ 867181 w 7025640"/>
                <a:gd name="connsiteY11-24" fmla="*/ 470609 h 921465"/>
                <a:gd name="connsiteX12-25" fmla="*/ 834850 w 7025640"/>
                <a:gd name="connsiteY12-26" fmla="*/ 4204 h 921465"/>
                <a:gd name="connsiteX13-27" fmla="*/ 833441 w 7025640"/>
                <a:gd name="connsiteY13-28" fmla="*/ 0 h 921465"/>
                <a:gd name="connsiteX14" fmla="*/ 314117 w 7025640"/>
                <a:gd name="connsiteY14" fmla="*/ 86303 h 921465"/>
                <a:gd name="connsiteX15" fmla="*/ 0 w 7025640"/>
                <a:gd name="connsiteY15" fmla="*/ 135827 h 921465"/>
                <a:gd name="connsiteX16" fmla="*/ 0 w 7025640"/>
                <a:gd name="connsiteY16" fmla="*/ 4203 h 921465"/>
                <a:gd name="connsiteX0-29" fmla="*/ 0 w 7025640"/>
                <a:gd name="connsiteY0-30" fmla="*/ 805390 h 921465"/>
                <a:gd name="connsiteX1-31" fmla="*/ 112613 w 7025640"/>
                <a:gd name="connsiteY1-32" fmla="*/ 823145 h 921465"/>
                <a:gd name="connsiteX2-33" fmla="*/ 678847 w 7025640"/>
                <a:gd name="connsiteY2-34" fmla="*/ 912418 h 921465"/>
                <a:gd name="connsiteX3-35" fmla="*/ 736233 w 7025640"/>
                <a:gd name="connsiteY3-36" fmla="*/ 921465 h 921465"/>
                <a:gd name="connsiteX4-37" fmla="*/ 0 w 7025640"/>
                <a:gd name="connsiteY4-38" fmla="*/ 921465 h 921465"/>
                <a:gd name="connsiteX5-39" fmla="*/ 0 w 7025640"/>
                <a:gd name="connsiteY5-40" fmla="*/ 805390 h 921465"/>
                <a:gd name="connsiteX6-41" fmla="*/ 0 w 7025640"/>
                <a:gd name="connsiteY6-42" fmla="*/ 4203 h 921465"/>
                <a:gd name="connsiteX7-43" fmla="*/ 7025640 w 7025640"/>
                <a:gd name="connsiteY7-44" fmla="*/ 4203 h 921465"/>
                <a:gd name="connsiteX8-45" fmla="*/ 7025640 w 7025640"/>
                <a:gd name="connsiteY8-46" fmla="*/ 921465 h 921465"/>
                <a:gd name="connsiteX9-47" fmla="*/ 836332 w 7025640"/>
                <a:gd name="connsiteY9-48" fmla="*/ 921465 h 921465"/>
                <a:gd name="connsiteX10-49" fmla="*/ 857078 w 7025640"/>
                <a:gd name="connsiteY10-50" fmla="*/ 703811 h 921465"/>
                <a:gd name="connsiteX11-51" fmla="*/ 867181 w 7025640"/>
                <a:gd name="connsiteY11-52" fmla="*/ 470609 h 921465"/>
                <a:gd name="connsiteX12-53" fmla="*/ 834850 w 7025640"/>
                <a:gd name="connsiteY12-54" fmla="*/ 4204 h 921465"/>
                <a:gd name="connsiteX13-55" fmla="*/ 833441 w 7025640"/>
                <a:gd name="connsiteY13-56" fmla="*/ 0 h 921465"/>
                <a:gd name="connsiteX14-57" fmla="*/ 314117 w 7025640"/>
                <a:gd name="connsiteY14-58" fmla="*/ 86303 h 921465"/>
                <a:gd name="connsiteX15-59" fmla="*/ 0 w 7025640"/>
                <a:gd name="connsiteY15-60" fmla="*/ 4203 h 921465"/>
                <a:gd name="connsiteX0-61" fmla="*/ 0 w 7025640"/>
                <a:gd name="connsiteY0-62" fmla="*/ 805390 h 921465"/>
                <a:gd name="connsiteX1-63" fmla="*/ 112613 w 7025640"/>
                <a:gd name="connsiteY1-64" fmla="*/ 823145 h 921465"/>
                <a:gd name="connsiteX2-65" fmla="*/ 678847 w 7025640"/>
                <a:gd name="connsiteY2-66" fmla="*/ 912418 h 921465"/>
                <a:gd name="connsiteX3-67" fmla="*/ 736233 w 7025640"/>
                <a:gd name="connsiteY3-68" fmla="*/ 921465 h 921465"/>
                <a:gd name="connsiteX4-69" fmla="*/ 0 w 7025640"/>
                <a:gd name="connsiteY4-70" fmla="*/ 921465 h 921465"/>
                <a:gd name="connsiteX5-71" fmla="*/ 0 w 7025640"/>
                <a:gd name="connsiteY5-72" fmla="*/ 805390 h 921465"/>
                <a:gd name="connsiteX6-73" fmla="*/ 0 w 7025640"/>
                <a:gd name="connsiteY6-74" fmla="*/ 4203 h 921465"/>
                <a:gd name="connsiteX7-75" fmla="*/ 7025640 w 7025640"/>
                <a:gd name="connsiteY7-76" fmla="*/ 4203 h 921465"/>
                <a:gd name="connsiteX8-77" fmla="*/ 7025640 w 7025640"/>
                <a:gd name="connsiteY8-78" fmla="*/ 921465 h 921465"/>
                <a:gd name="connsiteX9-79" fmla="*/ 836332 w 7025640"/>
                <a:gd name="connsiteY9-80" fmla="*/ 921465 h 921465"/>
                <a:gd name="connsiteX10-81" fmla="*/ 857078 w 7025640"/>
                <a:gd name="connsiteY10-82" fmla="*/ 703811 h 921465"/>
                <a:gd name="connsiteX11-83" fmla="*/ 867181 w 7025640"/>
                <a:gd name="connsiteY11-84" fmla="*/ 470609 h 921465"/>
                <a:gd name="connsiteX12-85" fmla="*/ 834850 w 7025640"/>
                <a:gd name="connsiteY12-86" fmla="*/ 4204 h 921465"/>
                <a:gd name="connsiteX13-87" fmla="*/ 833441 w 7025640"/>
                <a:gd name="connsiteY13-88" fmla="*/ 0 h 921465"/>
                <a:gd name="connsiteX14-89" fmla="*/ 0 w 7025640"/>
                <a:gd name="connsiteY14-90" fmla="*/ 4203 h 921465"/>
                <a:gd name="connsiteX0-91" fmla="*/ 0 w 7025640"/>
                <a:gd name="connsiteY0-92" fmla="*/ 805390 h 921465"/>
                <a:gd name="connsiteX1-93" fmla="*/ 112613 w 7025640"/>
                <a:gd name="connsiteY1-94" fmla="*/ 823145 h 921465"/>
                <a:gd name="connsiteX2-95" fmla="*/ 678847 w 7025640"/>
                <a:gd name="connsiteY2-96" fmla="*/ 912418 h 921465"/>
                <a:gd name="connsiteX3-97" fmla="*/ 736233 w 7025640"/>
                <a:gd name="connsiteY3-98" fmla="*/ 921465 h 921465"/>
                <a:gd name="connsiteX4-99" fmla="*/ 0 w 7025640"/>
                <a:gd name="connsiteY4-100" fmla="*/ 921465 h 921465"/>
                <a:gd name="connsiteX5-101" fmla="*/ 0 w 7025640"/>
                <a:gd name="connsiteY5-102" fmla="*/ 805390 h 921465"/>
                <a:gd name="connsiteX6-103" fmla="*/ 833441 w 7025640"/>
                <a:gd name="connsiteY6-104" fmla="*/ 0 h 921465"/>
                <a:gd name="connsiteX7-105" fmla="*/ 7025640 w 7025640"/>
                <a:gd name="connsiteY7-106" fmla="*/ 4203 h 921465"/>
                <a:gd name="connsiteX8-107" fmla="*/ 7025640 w 7025640"/>
                <a:gd name="connsiteY8-108" fmla="*/ 921465 h 921465"/>
                <a:gd name="connsiteX9-109" fmla="*/ 836332 w 7025640"/>
                <a:gd name="connsiteY9-110" fmla="*/ 921465 h 921465"/>
                <a:gd name="connsiteX10-111" fmla="*/ 857078 w 7025640"/>
                <a:gd name="connsiteY10-112" fmla="*/ 703811 h 921465"/>
                <a:gd name="connsiteX11-113" fmla="*/ 867181 w 7025640"/>
                <a:gd name="connsiteY11-114" fmla="*/ 470609 h 921465"/>
                <a:gd name="connsiteX12-115" fmla="*/ 834850 w 7025640"/>
                <a:gd name="connsiteY12-116" fmla="*/ 4204 h 921465"/>
                <a:gd name="connsiteX13-117" fmla="*/ 833441 w 7025640"/>
                <a:gd name="connsiteY13-118" fmla="*/ 0 h 921465"/>
                <a:gd name="connsiteX0-119" fmla="*/ 0 w 7025640"/>
                <a:gd name="connsiteY0-120" fmla="*/ 921465 h 921465"/>
                <a:gd name="connsiteX1-121" fmla="*/ 112613 w 7025640"/>
                <a:gd name="connsiteY1-122" fmla="*/ 823145 h 921465"/>
                <a:gd name="connsiteX2-123" fmla="*/ 678847 w 7025640"/>
                <a:gd name="connsiteY2-124" fmla="*/ 912418 h 921465"/>
                <a:gd name="connsiteX3-125" fmla="*/ 736233 w 7025640"/>
                <a:gd name="connsiteY3-126" fmla="*/ 921465 h 921465"/>
                <a:gd name="connsiteX4-127" fmla="*/ 0 w 7025640"/>
                <a:gd name="connsiteY4-128" fmla="*/ 921465 h 921465"/>
                <a:gd name="connsiteX5-129" fmla="*/ 833441 w 7025640"/>
                <a:gd name="connsiteY5-130" fmla="*/ 0 h 921465"/>
                <a:gd name="connsiteX6-131" fmla="*/ 7025640 w 7025640"/>
                <a:gd name="connsiteY6-132" fmla="*/ 4203 h 921465"/>
                <a:gd name="connsiteX7-133" fmla="*/ 7025640 w 7025640"/>
                <a:gd name="connsiteY7-134" fmla="*/ 921465 h 921465"/>
                <a:gd name="connsiteX8-135" fmla="*/ 836332 w 7025640"/>
                <a:gd name="connsiteY8-136" fmla="*/ 921465 h 921465"/>
                <a:gd name="connsiteX9-137" fmla="*/ 857078 w 7025640"/>
                <a:gd name="connsiteY9-138" fmla="*/ 703811 h 921465"/>
                <a:gd name="connsiteX10-139" fmla="*/ 867181 w 7025640"/>
                <a:gd name="connsiteY10-140" fmla="*/ 470609 h 921465"/>
                <a:gd name="connsiteX11-141" fmla="*/ 834850 w 7025640"/>
                <a:gd name="connsiteY11-142" fmla="*/ 4204 h 921465"/>
                <a:gd name="connsiteX12-143" fmla="*/ 833441 w 7025640"/>
                <a:gd name="connsiteY12-144" fmla="*/ 0 h 921465"/>
                <a:gd name="connsiteX0-145" fmla="*/ 623620 w 6913027"/>
                <a:gd name="connsiteY0-146" fmla="*/ 921465 h 921465"/>
                <a:gd name="connsiteX1-147" fmla="*/ 0 w 6913027"/>
                <a:gd name="connsiteY1-148" fmla="*/ 823145 h 921465"/>
                <a:gd name="connsiteX2-149" fmla="*/ 566234 w 6913027"/>
                <a:gd name="connsiteY2-150" fmla="*/ 912418 h 921465"/>
                <a:gd name="connsiteX3-151" fmla="*/ 623620 w 6913027"/>
                <a:gd name="connsiteY3-152" fmla="*/ 921465 h 921465"/>
                <a:gd name="connsiteX4-153" fmla="*/ 720828 w 6913027"/>
                <a:gd name="connsiteY4-154" fmla="*/ 0 h 921465"/>
                <a:gd name="connsiteX5-155" fmla="*/ 6913027 w 6913027"/>
                <a:gd name="connsiteY5-156" fmla="*/ 4203 h 921465"/>
                <a:gd name="connsiteX6-157" fmla="*/ 6913027 w 6913027"/>
                <a:gd name="connsiteY6-158" fmla="*/ 921465 h 921465"/>
                <a:gd name="connsiteX7-159" fmla="*/ 723719 w 6913027"/>
                <a:gd name="connsiteY7-160" fmla="*/ 921465 h 921465"/>
                <a:gd name="connsiteX8-161" fmla="*/ 744465 w 6913027"/>
                <a:gd name="connsiteY8-162" fmla="*/ 703811 h 921465"/>
                <a:gd name="connsiteX9-163" fmla="*/ 754568 w 6913027"/>
                <a:gd name="connsiteY9-164" fmla="*/ 470609 h 921465"/>
                <a:gd name="connsiteX10-165" fmla="*/ 722237 w 6913027"/>
                <a:gd name="connsiteY10-166" fmla="*/ 4204 h 921465"/>
                <a:gd name="connsiteX11-167" fmla="*/ 720828 w 6913027"/>
                <a:gd name="connsiteY11-168" fmla="*/ 0 h 921465"/>
                <a:gd name="connsiteX0-169" fmla="*/ 57386 w 6346793"/>
                <a:gd name="connsiteY0-170" fmla="*/ 921465 h 921465"/>
                <a:gd name="connsiteX1-171" fmla="*/ 0 w 6346793"/>
                <a:gd name="connsiteY1-172" fmla="*/ 912418 h 921465"/>
                <a:gd name="connsiteX2-173" fmla="*/ 57386 w 6346793"/>
                <a:gd name="connsiteY2-174" fmla="*/ 921465 h 921465"/>
                <a:gd name="connsiteX3-175" fmla="*/ 154594 w 6346793"/>
                <a:gd name="connsiteY3-176" fmla="*/ 0 h 921465"/>
                <a:gd name="connsiteX4-177" fmla="*/ 6346793 w 6346793"/>
                <a:gd name="connsiteY4-178" fmla="*/ 4203 h 921465"/>
                <a:gd name="connsiteX5-179" fmla="*/ 6346793 w 6346793"/>
                <a:gd name="connsiteY5-180" fmla="*/ 921465 h 921465"/>
                <a:gd name="connsiteX6-181" fmla="*/ 157485 w 6346793"/>
                <a:gd name="connsiteY6-182" fmla="*/ 921465 h 921465"/>
                <a:gd name="connsiteX7-183" fmla="*/ 178231 w 6346793"/>
                <a:gd name="connsiteY7-184" fmla="*/ 703811 h 921465"/>
                <a:gd name="connsiteX8-185" fmla="*/ 188334 w 6346793"/>
                <a:gd name="connsiteY8-186" fmla="*/ 470609 h 921465"/>
                <a:gd name="connsiteX9-187" fmla="*/ 156003 w 6346793"/>
                <a:gd name="connsiteY9-188" fmla="*/ 4204 h 921465"/>
                <a:gd name="connsiteX10-189" fmla="*/ 154594 w 6346793"/>
                <a:gd name="connsiteY10-190" fmla="*/ 0 h 921465"/>
                <a:gd name="connsiteX0-191" fmla="*/ 0 w 6192199"/>
                <a:gd name="connsiteY0-192" fmla="*/ 0 h 921465"/>
                <a:gd name="connsiteX1-193" fmla="*/ 6192199 w 6192199"/>
                <a:gd name="connsiteY1-194" fmla="*/ 4203 h 921465"/>
                <a:gd name="connsiteX2-195" fmla="*/ 6192199 w 6192199"/>
                <a:gd name="connsiteY2-196" fmla="*/ 921465 h 921465"/>
                <a:gd name="connsiteX3-197" fmla="*/ 2891 w 6192199"/>
                <a:gd name="connsiteY3-198" fmla="*/ 921465 h 921465"/>
                <a:gd name="connsiteX4-199" fmla="*/ 23637 w 6192199"/>
                <a:gd name="connsiteY4-200" fmla="*/ 703811 h 921465"/>
                <a:gd name="connsiteX5-201" fmla="*/ 33740 w 6192199"/>
                <a:gd name="connsiteY5-202" fmla="*/ 470609 h 921465"/>
                <a:gd name="connsiteX6-203" fmla="*/ 1409 w 6192199"/>
                <a:gd name="connsiteY6-204" fmla="*/ 4204 h 921465"/>
                <a:gd name="connsiteX7-205" fmla="*/ 0 w 6192199"/>
                <a:gd name="connsiteY7-206" fmla="*/ 0 h 9214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92199" h="921465">
                  <a:moveTo>
                    <a:pt x="0" y="0"/>
                  </a:moveTo>
                  <a:lnTo>
                    <a:pt x="6192199" y="4203"/>
                  </a:lnTo>
                  <a:lnTo>
                    <a:pt x="6192199" y="921465"/>
                  </a:lnTo>
                  <a:lnTo>
                    <a:pt x="2891" y="921465"/>
                  </a:lnTo>
                  <a:lnTo>
                    <a:pt x="23637" y="703811"/>
                  </a:lnTo>
                  <a:cubicBezTo>
                    <a:pt x="29699" y="627417"/>
                    <a:pt x="33740" y="551023"/>
                    <a:pt x="33740" y="470609"/>
                  </a:cubicBezTo>
                  <a:cubicBezTo>
                    <a:pt x="33740" y="309780"/>
                    <a:pt x="17575" y="148950"/>
                    <a:pt x="1409" y="4204"/>
                  </a:cubicBezTo>
                  <a:lnTo>
                    <a:pt x="0" y="0"/>
                  </a:lnTo>
                  <a:close/>
                </a:path>
              </a:pathLst>
            </a:custGeom>
            <a:solidFill>
              <a:schemeClr val="bg1">
                <a:alpha val="20000"/>
              </a:schemeClr>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Source Sans Pro" charset="0"/>
                <a:ea typeface="+mn-ea"/>
                <a:cs typeface="+mn-cs"/>
              </a:endParaRPr>
            </a:p>
          </p:txBody>
        </p:sp>
        <p:sp>
          <p:nvSpPr>
            <p:cNvPr id="32" name="Rectangle 43"/>
            <p:cNvSpPr/>
            <p:nvPr/>
          </p:nvSpPr>
          <p:spPr>
            <a:xfrm>
              <a:off x="5374272" y="2698481"/>
              <a:ext cx="3211142" cy="415499"/>
            </a:xfrm>
            <a:prstGeom prst="rect">
              <a:avLst/>
            </a:prstGeom>
          </p:spPr>
          <p:txBody>
            <a:bodyPr wrap="square">
              <a:spAutoFit/>
            </a:bodyPr>
            <a:lstStyle/>
            <a:p>
              <a:pPr lvl="0" algn="just">
                <a:lnSpc>
                  <a:spcPct val="150000"/>
                </a:lnSpc>
                <a:spcAft>
                  <a:spcPts val="0"/>
                </a:spcAft>
              </a:pPr>
              <a:r>
                <a:rPr lang="zh-CN" altLang="zh-CN" sz="2000" kern="100" dirty="0">
                  <a:solidFill>
                    <a:srgbClr val="F2F2F2"/>
                  </a:solidFill>
                  <a:latin typeface="Times New Roman" panose="02020603050405020304" pitchFamily="18" charset="0"/>
                </a:rPr>
                <a:t>机械</a:t>
              </a:r>
              <a:r>
                <a:rPr lang="zh-CN" altLang="zh-CN" sz="2000" kern="100" dirty="0" smtClean="0">
                  <a:solidFill>
                    <a:srgbClr val="F2F2F2"/>
                  </a:solidFill>
                  <a:latin typeface="Times New Roman" panose="02020603050405020304" pitchFamily="18" charset="0"/>
                </a:rPr>
                <a:t>臂制作</a:t>
              </a:r>
              <a:r>
                <a:rPr lang="zh-CN" altLang="en-US" sz="2000" kern="100" dirty="0">
                  <a:solidFill>
                    <a:srgbClr val="F2F2F2"/>
                  </a:solidFill>
                  <a:latin typeface="Times New Roman" panose="02020603050405020304" pitchFamily="18" charset="0"/>
                </a:rPr>
                <a:t>和动力学仿真</a:t>
              </a:r>
              <a:endParaRPr lang="zh-CN" altLang="zh-CN" sz="2000" kern="100" dirty="0">
                <a:solidFill>
                  <a:srgbClr val="F2F2F2"/>
                </a:solidFill>
                <a:latin typeface="Times New Roman" panose="02020603050405020304" pitchFamily="18" charset="0"/>
              </a:endParaRPr>
            </a:p>
          </p:txBody>
        </p:sp>
        <p:sp>
          <p:nvSpPr>
            <p:cNvPr id="33" name="Rectangle 48"/>
            <p:cNvSpPr/>
            <p:nvPr/>
          </p:nvSpPr>
          <p:spPr>
            <a:xfrm>
              <a:off x="4820827" y="2642238"/>
              <a:ext cx="707268" cy="5309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03</a:t>
              </a:r>
            </a:p>
          </p:txBody>
        </p:sp>
      </p:grpSp>
      <p:grpSp>
        <p:nvGrpSpPr>
          <p:cNvPr id="56" name="组合 55"/>
          <p:cNvGrpSpPr/>
          <p:nvPr/>
        </p:nvGrpSpPr>
        <p:grpSpPr>
          <a:xfrm>
            <a:off x="5722984" y="4368429"/>
            <a:ext cx="6469016" cy="875682"/>
            <a:chOff x="4292238" y="3253951"/>
            <a:chExt cx="4851762" cy="656762"/>
          </a:xfrm>
        </p:grpSpPr>
        <p:sp>
          <p:nvSpPr>
            <p:cNvPr id="6" name="Freeform 36"/>
            <p:cNvSpPr/>
            <p:nvPr/>
          </p:nvSpPr>
          <p:spPr>
            <a:xfrm>
              <a:off x="4292238" y="3253951"/>
              <a:ext cx="4851762" cy="656762"/>
            </a:xfrm>
            <a:custGeom>
              <a:avLst/>
              <a:gdLst>
                <a:gd name="connsiteX0" fmla="*/ 0 w 7025640"/>
                <a:gd name="connsiteY0" fmla="*/ 626027 h 871772"/>
                <a:gd name="connsiteX1" fmla="*/ 68793 w 7025640"/>
                <a:gd name="connsiteY1" fmla="*/ 660911 h 871772"/>
                <a:gd name="connsiteX2" fmla="*/ 462052 w 7025640"/>
                <a:gd name="connsiteY2" fmla="*/ 860328 h 871772"/>
                <a:gd name="connsiteX3" fmla="*/ 484620 w 7025640"/>
                <a:gd name="connsiteY3" fmla="*/ 871772 h 871772"/>
                <a:gd name="connsiteX4" fmla="*/ 0 w 7025640"/>
                <a:gd name="connsiteY4" fmla="*/ 871772 h 871772"/>
                <a:gd name="connsiteX5" fmla="*/ 732131 w 7025640"/>
                <a:gd name="connsiteY5" fmla="*/ 0 h 871772"/>
                <a:gd name="connsiteX6" fmla="*/ 7025640 w 7025640"/>
                <a:gd name="connsiteY6" fmla="*/ 0 h 871772"/>
                <a:gd name="connsiteX7" fmla="*/ 7025640 w 7025640"/>
                <a:gd name="connsiteY7" fmla="*/ 871772 h 871772"/>
                <a:gd name="connsiteX8" fmla="*/ 556624 w 7025640"/>
                <a:gd name="connsiteY8" fmla="*/ 871772 h 871772"/>
                <a:gd name="connsiteX9" fmla="*/ 636627 w 7025640"/>
                <a:gd name="connsiteY9" fmla="*/ 690798 h 871772"/>
                <a:gd name="connsiteX10" fmla="*/ 834369 w 7025640"/>
                <a:gd name="connsiteY10" fmla="*/ 16138 h 871772"/>
                <a:gd name="connsiteX0-1" fmla="*/ 0 w 7025640"/>
                <a:gd name="connsiteY0-2" fmla="*/ 871772 h 871772"/>
                <a:gd name="connsiteX1-3" fmla="*/ 68793 w 7025640"/>
                <a:gd name="connsiteY1-4" fmla="*/ 660911 h 871772"/>
                <a:gd name="connsiteX2-5" fmla="*/ 462052 w 7025640"/>
                <a:gd name="connsiteY2-6" fmla="*/ 860328 h 871772"/>
                <a:gd name="connsiteX3-7" fmla="*/ 484620 w 7025640"/>
                <a:gd name="connsiteY3-8" fmla="*/ 871772 h 871772"/>
                <a:gd name="connsiteX4-9" fmla="*/ 0 w 7025640"/>
                <a:gd name="connsiteY4-10" fmla="*/ 871772 h 871772"/>
                <a:gd name="connsiteX5-11" fmla="*/ 732131 w 7025640"/>
                <a:gd name="connsiteY5-12" fmla="*/ 0 h 871772"/>
                <a:gd name="connsiteX6-13" fmla="*/ 7025640 w 7025640"/>
                <a:gd name="connsiteY6-14" fmla="*/ 0 h 871772"/>
                <a:gd name="connsiteX7-15" fmla="*/ 7025640 w 7025640"/>
                <a:gd name="connsiteY7-16" fmla="*/ 871772 h 871772"/>
                <a:gd name="connsiteX8-17" fmla="*/ 556624 w 7025640"/>
                <a:gd name="connsiteY8-18" fmla="*/ 871772 h 871772"/>
                <a:gd name="connsiteX9-19" fmla="*/ 636627 w 7025640"/>
                <a:gd name="connsiteY9-20" fmla="*/ 690798 h 871772"/>
                <a:gd name="connsiteX10-21" fmla="*/ 834369 w 7025640"/>
                <a:gd name="connsiteY10-22" fmla="*/ 16138 h 871772"/>
                <a:gd name="connsiteX11" fmla="*/ 732131 w 7025640"/>
                <a:gd name="connsiteY11" fmla="*/ 0 h 871772"/>
                <a:gd name="connsiteX0-23" fmla="*/ 0 w 7025640"/>
                <a:gd name="connsiteY0-24" fmla="*/ 871772 h 871772"/>
                <a:gd name="connsiteX1-25" fmla="*/ 462052 w 7025640"/>
                <a:gd name="connsiteY1-26" fmla="*/ 860328 h 871772"/>
                <a:gd name="connsiteX2-27" fmla="*/ 484620 w 7025640"/>
                <a:gd name="connsiteY2-28" fmla="*/ 871772 h 871772"/>
                <a:gd name="connsiteX3-29" fmla="*/ 0 w 7025640"/>
                <a:gd name="connsiteY3-30" fmla="*/ 871772 h 871772"/>
                <a:gd name="connsiteX4-31" fmla="*/ 732131 w 7025640"/>
                <a:gd name="connsiteY4-32" fmla="*/ 0 h 871772"/>
                <a:gd name="connsiteX5-33" fmla="*/ 7025640 w 7025640"/>
                <a:gd name="connsiteY5-34" fmla="*/ 0 h 871772"/>
                <a:gd name="connsiteX6-35" fmla="*/ 7025640 w 7025640"/>
                <a:gd name="connsiteY6-36" fmla="*/ 871772 h 871772"/>
                <a:gd name="connsiteX7-37" fmla="*/ 556624 w 7025640"/>
                <a:gd name="connsiteY7-38" fmla="*/ 871772 h 871772"/>
                <a:gd name="connsiteX8-39" fmla="*/ 636627 w 7025640"/>
                <a:gd name="connsiteY8-40" fmla="*/ 690798 h 871772"/>
                <a:gd name="connsiteX9-41" fmla="*/ 834369 w 7025640"/>
                <a:gd name="connsiteY9-42" fmla="*/ 16138 h 871772"/>
                <a:gd name="connsiteX10-43" fmla="*/ 732131 w 7025640"/>
                <a:gd name="connsiteY10-44" fmla="*/ 0 h 871772"/>
                <a:gd name="connsiteX0-45" fmla="*/ 22568 w 6563588"/>
                <a:gd name="connsiteY0-46" fmla="*/ 871772 h 871772"/>
                <a:gd name="connsiteX1-47" fmla="*/ 0 w 6563588"/>
                <a:gd name="connsiteY1-48" fmla="*/ 860328 h 871772"/>
                <a:gd name="connsiteX2-49" fmla="*/ 22568 w 6563588"/>
                <a:gd name="connsiteY2-50" fmla="*/ 871772 h 871772"/>
                <a:gd name="connsiteX3-51" fmla="*/ 270079 w 6563588"/>
                <a:gd name="connsiteY3-52" fmla="*/ 0 h 871772"/>
                <a:gd name="connsiteX4-53" fmla="*/ 6563588 w 6563588"/>
                <a:gd name="connsiteY4-54" fmla="*/ 0 h 871772"/>
                <a:gd name="connsiteX5-55" fmla="*/ 6563588 w 6563588"/>
                <a:gd name="connsiteY5-56" fmla="*/ 871772 h 871772"/>
                <a:gd name="connsiteX6-57" fmla="*/ 94572 w 6563588"/>
                <a:gd name="connsiteY6-58" fmla="*/ 871772 h 871772"/>
                <a:gd name="connsiteX7-59" fmla="*/ 174575 w 6563588"/>
                <a:gd name="connsiteY7-60" fmla="*/ 690798 h 871772"/>
                <a:gd name="connsiteX8-61" fmla="*/ 372317 w 6563588"/>
                <a:gd name="connsiteY8-62" fmla="*/ 16138 h 871772"/>
                <a:gd name="connsiteX9-63" fmla="*/ 270079 w 6563588"/>
                <a:gd name="connsiteY9-64" fmla="*/ 0 h 871772"/>
                <a:gd name="connsiteX0-65" fmla="*/ 175507 w 6469016"/>
                <a:gd name="connsiteY0-66" fmla="*/ 0 h 871772"/>
                <a:gd name="connsiteX1-67" fmla="*/ 6469016 w 6469016"/>
                <a:gd name="connsiteY1-68" fmla="*/ 0 h 871772"/>
                <a:gd name="connsiteX2-69" fmla="*/ 6469016 w 6469016"/>
                <a:gd name="connsiteY2-70" fmla="*/ 871772 h 871772"/>
                <a:gd name="connsiteX3-71" fmla="*/ 0 w 6469016"/>
                <a:gd name="connsiteY3-72" fmla="*/ 871772 h 871772"/>
                <a:gd name="connsiteX4-73" fmla="*/ 80003 w 6469016"/>
                <a:gd name="connsiteY4-74" fmla="*/ 690798 h 871772"/>
                <a:gd name="connsiteX5-75" fmla="*/ 277745 w 6469016"/>
                <a:gd name="connsiteY5-76" fmla="*/ 16138 h 871772"/>
                <a:gd name="connsiteX6-77" fmla="*/ 175507 w 6469016"/>
                <a:gd name="connsiteY6-78" fmla="*/ 0 h 871772"/>
                <a:gd name="connsiteX0-79" fmla="*/ 175507 w 6469016"/>
                <a:gd name="connsiteY0-80" fmla="*/ 3911 h 875683"/>
                <a:gd name="connsiteX1-81" fmla="*/ 6469016 w 6469016"/>
                <a:gd name="connsiteY1-82" fmla="*/ 3911 h 875683"/>
                <a:gd name="connsiteX2-83" fmla="*/ 6469016 w 6469016"/>
                <a:gd name="connsiteY2-84" fmla="*/ 875683 h 875683"/>
                <a:gd name="connsiteX3-85" fmla="*/ 0 w 6469016"/>
                <a:gd name="connsiteY3-86" fmla="*/ 875683 h 875683"/>
                <a:gd name="connsiteX4-87" fmla="*/ 80003 w 6469016"/>
                <a:gd name="connsiteY4-88" fmla="*/ 694709 h 875683"/>
                <a:gd name="connsiteX5-89" fmla="*/ 277745 w 6469016"/>
                <a:gd name="connsiteY5-90" fmla="*/ 20049 h 875683"/>
                <a:gd name="connsiteX6-91" fmla="*/ 279855 w 6469016"/>
                <a:gd name="connsiteY6-92" fmla="*/ 0 h 875683"/>
                <a:gd name="connsiteX7-93" fmla="*/ 175507 w 6469016"/>
                <a:gd name="connsiteY7-94" fmla="*/ 3911 h 875683"/>
                <a:gd name="connsiteX0-95" fmla="*/ 279855 w 6469016"/>
                <a:gd name="connsiteY0-96" fmla="*/ 0 h 875683"/>
                <a:gd name="connsiteX1-97" fmla="*/ 6469016 w 6469016"/>
                <a:gd name="connsiteY1-98" fmla="*/ 3911 h 875683"/>
                <a:gd name="connsiteX2-99" fmla="*/ 6469016 w 6469016"/>
                <a:gd name="connsiteY2-100" fmla="*/ 875683 h 875683"/>
                <a:gd name="connsiteX3-101" fmla="*/ 0 w 6469016"/>
                <a:gd name="connsiteY3-102" fmla="*/ 875683 h 875683"/>
                <a:gd name="connsiteX4-103" fmla="*/ 80003 w 6469016"/>
                <a:gd name="connsiteY4-104" fmla="*/ 694709 h 875683"/>
                <a:gd name="connsiteX5-105" fmla="*/ 277745 w 6469016"/>
                <a:gd name="connsiteY5-106" fmla="*/ 20049 h 875683"/>
                <a:gd name="connsiteX6-107" fmla="*/ 279855 w 6469016"/>
                <a:gd name="connsiteY6-108" fmla="*/ 0 h 8756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469016" h="875683">
                  <a:moveTo>
                    <a:pt x="279855" y="0"/>
                  </a:moveTo>
                  <a:lnTo>
                    <a:pt x="6469016" y="3911"/>
                  </a:lnTo>
                  <a:lnTo>
                    <a:pt x="6469016" y="875683"/>
                  </a:lnTo>
                  <a:lnTo>
                    <a:pt x="0" y="875683"/>
                  </a:lnTo>
                  <a:lnTo>
                    <a:pt x="80003" y="694709"/>
                  </a:lnTo>
                  <a:cubicBezTo>
                    <a:pt x="168646" y="478879"/>
                    <a:pt x="241379" y="249464"/>
                    <a:pt x="277745" y="20049"/>
                  </a:cubicBezTo>
                  <a:lnTo>
                    <a:pt x="279855" y="0"/>
                  </a:lnTo>
                  <a:close/>
                </a:path>
              </a:pathLst>
            </a:custGeom>
            <a:solidFill>
              <a:schemeClr val="bg1">
                <a:alpha val="20000"/>
              </a:schemeClr>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Source Sans Pro" charset="0"/>
                <a:ea typeface="+mn-ea"/>
                <a:cs typeface="+mn-cs"/>
              </a:endParaRPr>
            </a:p>
          </p:txBody>
        </p:sp>
        <p:sp>
          <p:nvSpPr>
            <p:cNvPr id="35" name="Rectangle 44"/>
            <p:cNvSpPr/>
            <p:nvPr/>
          </p:nvSpPr>
          <p:spPr>
            <a:xfrm>
              <a:off x="5257849" y="3366263"/>
              <a:ext cx="3211142" cy="415499"/>
            </a:xfrm>
            <a:prstGeom prst="rect">
              <a:avLst/>
            </a:prstGeom>
          </p:spPr>
          <p:txBody>
            <a:bodyPr wrap="square">
              <a:spAutoFit/>
            </a:bodyPr>
            <a:lstStyle/>
            <a:p>
              <a:pPr lvl="0" algn="just">
                <a:lnSpc>
                  <a:spcPct val="150000"/>
                </a:lnSpc>
                <a:spcAft>
                  <a:spcPts val="0"/>
                </a:spcAft>
              </a:pPr>
              <a:r>
                <a:rPr lang="zh-CN" altLang="zh-CN" sz="2000" kern="100" dirty="0" smtClean="0">
                  <a:solidFill>
                    <a:srgbClr val="F2F2F2"/>
                  </a:solidFill>
                  <a:latin typeface="Times New Roman" panose="02020603050405020304" pitchFamily="18" charset="0"/>
                </a:rPr>
                <a:t>在</a:t>
              </a:r>
              <a:r>
                <a:rPr lang="en-US" altLang="zh-CN" sz="2000" kern="100" dirty="0" smtClean="0">
                  <a:solidFill>
                    <a:srgbClr val="F2F2F2"/>
                  </a:solidFill>
                  <a:latin typeface="Times New Roman" panose="02020603050405020304" pitchFamily="18" charset="0"/>
                </a:rPr>
                <a:t>ROS</a:t>
              </a:r>
              <a:r>
                <a:rPr lang="zh-CN" altLang="zh-CN" sz="2000" kern="100" dirty="0" smtClean="0">
                  <a:solidFill>
                    <a:srgbClr val="F2F2F2"/>
                  </a:solidFill>
                  <a:latin typeface="Times New Roman" panose="02020603050405020304" pitchFamily="18" charset="0"/>
                </a:rPr>
                <a:t>操作系统上进行</a:t>
              </a:r>
              <a:r>
                <a:rPr lang="zh-CN" altLang="en-US" sz="2000" kern="100" dirty="0" smtClean="0">
                  <a:solidFill>
                    <a:srgbClr val="F2F2F2"/>
                  </a:solidFill>
                  <a:latin typeface="Times New Roman" panose="02020603050405020304" pitchFamily="18" charset="0"/>
                </a:rPr>
                <a:t>模块</a:t>
              </a:r>
              <a:r>
                <a:rPr lang="zh-CN" altLang="zh-CN" sz="2000" kern="100" dirty="0" smtClean="0">
                  <a:solidFill>
                    <a:srgbClr val="F2F2F2"/>
                  </a:solidFill>
                  <a:latin typeface="Times New Roman" panose="02020603050405020304" pitchFamily="18" charset="0"/>
                </a:rPr>
                <a:t>整合</a:t>
              </a:r>
              <a:endParaRPr lang="zh-CN" altLang="zh-CN" sz="2000" kern="100" dirty="0">
                <a:solidFill>
                  <a:srgbClr val="F2F2F2"/>
                </a:solidFill>
                <a:latin typeface="Times New Roman" panose="02020603050405020304" pitchFamily="18" charset="0"/>
              </a:endParaRPr>
            </a:p>
          </p:txBody>
        </p:sp>
        <p:sp>
          <p:nvSpPr>
            <p:cNvPr id="36" name="Rectangle 49"/>
            <p:cNvSpPr/>
            <p:nvPr/>
          </p:nvSpPr>
          <p:spPr>
            <a:xfrm>
              <a:off x="4654087" y="3294023"/>
              <a:ext cx="707268" cy="5309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04</a:t>
              </a:r>
            </a:p>
          </p:txBody>
        </p:sp>
      </p:grpSp>
      <p:grpSp>
        <p:nvGrpSpPr>
          <p:cNvPr id="57" name="组合 56"/>
          <p:cNvGrpSpPr/>
          <p:nvPr/>
        </p:nvGrpSpPr>
        <p:grpSpPr>
          <a:xfrm>
            <a:off x="5166360" y="5213511"/>
            <a:ext cx="7025640" cy="814034"/>
            <a:chOff x="3874770" y="3910132"/>
            <a:chExt cx="5269230" cy="610525"/>
          </a:xfrm>
        </p:grpSpPr>
        <p:sp>
          <p:nvSpPr>
            <p:cNvPr id="12" name="Freeform 37"/>
            <p:cNvSpPr/>
            <p:nvPr/>
          </p:nvSpPr>
          <p:spPr>
            <a:xfrm>
              <a:off x="3874770" y="3910132"/>
              <a:ext cx="5269230" cy="588965"/>
            </a:xfrm>
            <a:custGeom>
              <a:avLst/>
              <a:gdLst>
                <a:gd name="connsiteX0" fmla="*/ 487372 w 7025640"/>
                <a:gd name="connsiteY0" fmla="*/ 0 h 784511"/>
                <a:gd name="connsiteX1" fmla="*/ 7025640 w 7025640"/>
                <a:gd name="connsiteY1" fmla="*/ 0 h 784511"/>
                <a:gd name="connsiteX2" fmla="*/ 7025640 w 7025640"/>
                <a:gd name="connsiteY2" fmla="*/ 784511 h 784511"/>
                <a:gd name="connsiteX3" fmla="*/ 0 w 7025640"/>
                <a:gd name="connsiteY3" fmla="*/ 784511 h 784511"/>
                <a:gd name="connsiteX4" fmla="*/ 0 w 7025640"/>
                <a:gd name="connsiteY4" fmla="*/ 777874 h 784511"/>
                <a:gd name="connsiteX5" fmla="*/ 148215 w 7025640"/>
                <a:gd name="connsiteY5" fmla="*/ 609847 h 784511"/>
                <a:gd name="connsiteX6" fmla="*/ 543745 w 7025640"/>
                <a:gd name="connsiteY6" fmla="*/ 28556 h 784511"/>
                <a:gd name="connsiteX0-1" fmla="*/ 487372 w 7025640"/>
                <a:gd name="connsiteY0-2" fmla="*/ 776 h 785287"/>
                <a:gd name="connsiteX1-3" fmla="*/ 553956 w 7025640"/>
                <a:gd name="connsiteY1-4" fmla="*/ 0 h 785287"/>
                <a:gd name="connsiteX2-5" fmla="*/ 7025640 w 7025640"/>
                <a:gd name="connsiteY2-6" fmla="*/ 776 h 785287"/>
                <a:gd name="connsiteX3-7" fmla="*/ 7025640 w 7025640"/>
                <a:gd name="connsiteY3-8" fmla="*/ 785287 h 785287"/>
                <a:gd name="connsiteX4-9" fmla="*/ 0 w 7025640"/>
                <a:gd name="connsiteY4-10" fmla="*/ 785287 h 785287"/>
                <a:gd name="connsiteX5-11" fmla="*/ 0 w 7025640"/>
                <a:gd name="connsiteY5-12" fmla="*/ 778650 h 785287"/>
                <a:gd name="connsiteX6-13" fmla="*/ 148215 w 7025640"/>
                <a:gd name="connsiteY6-14" fmla="*/ 610623 h 785287"/>
                <a:gd name="connsiteX7" fmla="*/ 543745 w 7025640"/>
                <a:gd name="connsiteY7" fmla="*/ 29332 h 785287"/>
                <a:gd name="connsiteX8" fmla="*/ 487372 w 7025640"/>
                <a:gd name="connsiteY8" fmla="*/ 776 h 785287"/>
                <a:gd name="connsiteX0-15" fmla="*/ 543745 w 7025640"/>
                <a:gd name="connsiteY0-16" fmla="*/ 29332 h 785287"/>
                <a:gd name="connsiteX1-17" fmla="*/ 553956 w 7025640"/>
                <a:gd name="connsiteY1-18" fmla="*/ 0 h 785287"/>
                <a:gd name="connsiteX2-19" fmla="*/ 7025640 w 7025640"/>
                <a:gd name="connsiteY2-20" fmla="*/ 776 h 785287"/>
                <a:gd name="connsiteX3-21" fmla="*/ 7025640 w 7025640"/>
                <a:gd name="connsiteY3-22" fmla="*/ 785287 h 785287"/>
                <a:gd name="connsiteX4-23" fmla="*/ 0 w 7025640"/>
                <a:gd name="connsiteY4-24" fmla="*/ 785287 h 785287"/>
                <a:gd name="connsiteX5-25" fmla="*/ 0 w 7025640"/>
                <a:gd name="connsiteY5-26" fmla="*/ 778650 h 785287"/>
                <a:gd name="connsiteX6-27" fmla="*/ 148215 w 7025640"/>
                <a:gd name="connsiteY6-28" fmla="*/ 610623 h 785287"/>
                <a:gd name="connsiteX7-29" fmla="*/ 543745 w 7025640"/>
                <a:gd name="connsiteY7-30" fmla="*/ 29332 h 7852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7025640" h="785287">
                  <a:moveTo>
                    <a:pt x="543745" y="29332"/>
                  </a:moveTo>
                  <a:lnTo>
                    <a:pt x="553956" y="0"/>
                  </a:lnTo>
                  <a:lnTo>
                    <a:pt x="7025640" y="776"/>
                  </a:lnTo>
                  <a:lnTo>
                    <a:pt x="7025640" y="785287"/>
                  </a:lnTo>
                  <a:lnTo>
                    <a:pt x="0" y="785287"/>
                  </a:lnTo>
                  <a:lnTo>
                    <a:pt x="0" y="778650"/>
                  </a:lnTo>
                  <a:lnTo>
                    <a:pt x="148215" y="610623"/>
                  </a:lnTo>
                  <a:cubicBezTo>
                    <a:pt x="298244" y="430431"/>
                    <a:pt x="434634" y="234405"/>
                    <a:pt x="543745" y="29332"/>
                  </a:cubicBezTo>
                  <a:close/>
                </a:path>
              </a:pathLst>
            </a:custGeom>
            <a:solidFill>
              <a:schemeClr val="bg1">
                <a:alpha val="20000"/>
              </a:schemeClr>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Source Sans Pro" charset="0"/>
                <a:ea typeface="+mn-ea"/>
                <a:cs typeface="+mn-cs"/>
              </a:endParaRPr>
            </a:p>
          </p:txBody>
        </p:sp>
        <p:sp>
          <p:nvSpPr>
            <p:cNvPr id="38" name="Rectangle 45"/>
            <p:cNvSpPr/>
            <p:nvPr/>
          </p:nvSpPr>
          <p:spPr>
            <a:xfrm>
              <a:off x="5045373" y="3989743"/>
              <a:ext cx="3101100" cy="530914"/>
            </a:xfrm>
            <a:prstGeom prst="rect">
              <a:avLst/>
            </a:prstGeom>
          </p:spPr>
          <p:txBody>
            <a:bodyPr wrap="square">
              <a:spAutoFit/>
            </a:bodyPr>
            <a:lstStyle/>
            <a:p>
              <a:pPr lvl="0">
                <a:defRPr/>
              </a:pPr>
              <a:r>
                <a:rPr lang="zh-CN" altLang="zh-CN" sz="2000" kern="100" dirty="0">
                  <a:solidFill>
                    <a:srgbClr val="F2F2F2"/>
                  </a:solidFill>
                  <a:latin typeface="Times New Roman" panose="02020603050405020304" pitchFamily="18" charset="0"/>
                </a:rPr>
                <a:t>搭载无人机，实验验证设计成果的准确性</a:t>
              </a:r>
              <a:r>
                <a:rPr lang="zh-CN" altLang="zh-CN" sz="2000" kern="100" dirty="0" smtClean="0">
                  <a:solidFill>
                    <a:srgbClr val="F2F2F2"/>
                  </a:solidFill>
                  <a:latin typeface="Times New Roman" panose="02020603050405020304" pitchFamily="18" charset="0"/>
                </a:rPr>
                <a:t>和</a:t>
              </a:r>
              <a:r>
                <a:rPr lang="zh-CN" altLang="en-US" sz="2000" kern="100" dirty="0" smtClean="0">
                  <a:solidFill>
                    <a:srgbClr val="F2F2F2"/>
                  </a:solidFill>
                  <a:latin typeface="Times New Roman" panose="02020603050405020304" pitchFamily="18" charset="0"/>
                </a:rPr>
                <a:t>实</a:t>
              </a:r>
              <a:r>
                <a:rPr lang="zh-CN" altLang="zh-CN" sz="2000" kern="100" dirty="0" smtClean="0">
                  <a:solidFill>
                    <a:srgbClr val="F2F2F2"/>
                  </a:solidFill>
                  <a:latin typeface="Times New Roman" panose="02020603050405020304" pitchFamily="18" charset="0"/>
                </a:rPr>
                <a:t>用性</a:t>
              </a:r>
              <a:endParaRPr kumimoji="0" lang="en-US" altLang="zh-CN" sz="935"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9" name="Rectangle 50"/>
            <p:cNvSpPr/>
            <p:nvPr/>
          </p:nvSpPr>
          <p:spPr>
            <a:xfrm>
              <a:off x="4446742" y="3912084"/>
              <a:ext cx="707268" cy="5309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05</a:t>
              </a:r>
            </a:p>
          </p:txBody>
        </p:sp>
      </p:grpSp>
      <p:grpSp>
        <p:nvGrpSpPr>
          <p:cNvPr id="42" name="组合 41"/>
          <p:cNvGrpSpPr/>
          <p:nvPr/>
        </p:nvGrpSpPr>
        <p:grpSpPr>
          <a:xfrm>
            <a:off x="986479" y="3215605"/>
            <a:ext cx="980300" cy="734415"/>
            <a:chOff x="6692746" y="412179"/>
            <a:chExt cx="735225" cy="550811"/>
          </a:xfrm>
        </p:grpSpPr>
        <p:sp>
          <p:nvSpPr>
            <p:cNvPr id="43" name="Freeform 521"/>
            <p:cNvSpPr/>
            <p:nvPr/>
          </p:nvSpPr>
          <p:spPr bwMode="auto">
            <a:xfrm>
              <a:off x="6692746" y="595378"/>
              <a:ext cx="735225" cy="367612"/>
            </a:xfrm>
            <a:custGeom>
              <a:avLst/>
              <a:gdLst>
                <a:gd name="T0" fmla="*/ 192 w 256"/>
                <a:gd name="T1" fmla="*/ 128 h 128"/>
                <a:gd name="T2" fmla="*/ 64 w 256"/>
                <a:gd name="T3" fmla="*/ 128 h 128"/>
                <a:gd name="T4" fmla="*/ 0 w 256"/>
                <a:gd name="T5" fmla="*/ 64 h 128"/>
                <a:gd name="T6" fmla="*/ 64 w 256"/>
                <a:gd name="T7" fmla="*/ 0 h 128"/>
                <a:gd name="T8" fmla="*/ 72 w 256"/>
                <a:gd name="T9" fmla="*/ 0 h 128"/>
                <a:gd name="T10" fmla="*/ 72 w 256"/>
                <a:gd name="T11" fmla="*/ 8 h 128"/>
                <a:gd name="T12" fmla="*/ 64 w 256"/>
                <a:gd name="T13" fmla="*/ 8 h 128"/>
                <a:gd name="T14" fmla="*/ 8 w 256"/>
                <a:gd name="T15" fmla="*/ 64 h 128"/>
                <a:gd name="T16" fmla="*/ 64 w 256"/>
                <a:gd name="T17" fmla="*/ 120 h 128"/>
                <a:gd name="T18" fmla="*/ 192 w 256"/>
                <a:gd name="T19" fmla="*/ 120 h 128"/>
                <a:gd name="T20" fmla="*/ 248 w 256"/>
                <a:gd name="T21" fmla="*/ 64 h 128"/>
                <a:gd name="T22" fmla="*/ 192 w 256"/>
                <a:gd name="T23" fmla="*/ 8 h 128"/>
                <a:gd name="T24" fmla="*/ 184 w 256"/>
                <a:gd name="T25" fmla="*/ 8 h 128"/>
                <a:gd name="T26" fmla="*/ 184 w 256"/>
                <a:gd name="T27" fmla="*/ 0 h 128"/>
                <a:gd name="T28" fmla="*/ 192 w 256"/>
                <a:gd name="T29" fmla="*/ 0 h 128"/>
                <a:gd name="T30" fmla="*/ 256 w 256"/>
                <a:gd name="T31" fmla="*/ 64 h 128"/>
                <a:gd name="T32" fmla="*/ 192 w 256"/>
                <a:gd name="T33"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128">
                  <a:moveTo>
                    <a:pt x="192" y="128"/>
                  </a:moveTo>
                  <a:cubicBezTo>
                    <a:pt x="64" y="128"/>
                    <a:pt x="64" y="128"/>
                    <a:pt x="64" y="128"/>
                  </a:cubicBezTo>
                  <a:cubicBezTo>
                    <a:pt x="29" y="128"/>
                    <a:pt x="0" y="99"/>
                    <a:pt x="0" y="64"/>
                  </a:cubicBezTo>
                  <a:cubicBezTo>
                    <a:pt x="0" y="29"/>
                    <a:pt x="29" y="0"/>
                    <a:pt x="64" y="0"/>
                  </a:cubicBezTo>
                  <a:cubicBezTo>
                    <a:pt x="72" y="0"/>
                    <a:pt x="72" y="0"/>
                    <a:pt x="72" y="0"/>
                  </a:cubicBezTo>
                  <a:cubicBezTo>
                    <a:pt x="72" y="8"/>
                    <a:pt x="72" y="8"/>
                    <a:pt x="72" y="8"/>
                  </a:cubicBezTo>
                  <a:cubicBezTo>
                    <a:pt x="64" y="8"/>
                    <a:pt x="64" y="8"/>
                    <a:pt x="64" y="8"/>
                  </a:cubicBezTo>
                  <a:cubicBezTo>
                    <a:pt x="33" y="8"/>
                    <a:pt x="8" y="33"/>
                    <a:pt x="8" y="64"/>
                  </a:cubicBezTo>
                  <a:cubicBezTo>
                    <a:pt x="8" y="95"/>
                    <a:pt x="33" y="120"/>
                    <a:pt x="64" y="120"/>
                  </a:cubicBezTo>
                  <a:cubicBezTo>
                    <a:pt x="192" y="120"/>
                    <a:pt x="192" y="120"/>
                    <a:pt x="192" y="120"/>
                  </a:cubicBezTo>
                  <a:cubicBezTo>
                    <a:pt x="223" y="120"/>
                    <a:pt x="248" y="95"/>
                    <a:pt x="248" y="64"/>
                  </a:cubicBezTo>
                  <a:cubicBezTo>
                    <a:pt x="248" y="33"/>
                    <a:pt x="223" y="8"/>
                    <a:pt x="192" y="8"/>
                  </a:cubicBezTo>
                  <a:cubicBezTo>
                    <a:pt x="184" y="8"/>
                    <a:pt x="184" y="8"/>
                    <a:pt x="184" y="8"/>
                  </a:cubicBezTo>
                  <a:cubicBezTo>
                    <a:pt x="184" y="0"/>
                    <a:pt x="184" y="0"/>
                    <a:pt x="184" y="0"/>
                  </a:cubicBezTo>
                  <a:cubicBezTo>
                    <a:pt x="192" y="0"/>
                    <a:pt x="192" y="0"/>
                    <a:pt x="192" y="0"/>
                  </a:cubicBezTo>
                  <a:cubicBezTo>
                    <a:pt x="227" y="0"/>
                    <a:pt x="256" y="29"/>
                    <a:pt x="256" y="64"/>
                  </a:cubicBezTo>
                  <a:cubicBezTo>
                    <a:pt x="256" y="99"/>
                    <a:pt x="227" y="128"/>
                    <a:pt x="192" y="1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4" name="Freeform 522"/>
            <p:cNvSpPr/>
            <p:nvPr/>
          </p:nvSpPr>
          <p:spPr bwMode="auto">
            <a:xfrm>
              <a:off x="6738849" y="641481"/>
              <a:ext cx="643018" cy="276619"/>
            </a:xfrm>
            <a:custGeom>
              <a:avLst/>
              <a:gdLst>
                <a:gd name="T0" fmla="*/ 176 w 224"/>
                <a:gd name="T1" fmla="*/ 96 h 96"/>
                <a:gd name="T2" fmla="*/ 48 w 224"/>
                <a:gd name="T3" fmla="*/ 96 h 96"/>
                <a:gd name="T4" fmla="*/ 0 w 224"/>
                <a:gd name="T5" fmla="*/ 48 h 96"/>
                <a:gd name="T6" fmla="*/ 48 w 224"/>
                <a:gd name="T7" fmla="*/ 0 h 96"/>
                <a:gd name="T8" fmla="*/ 56 w 224"/>
                <a:gd name="T9" fmla="*/ 0 h 96"/>
                <a:gd name="T10" fmla="*/ 56 w 224"/>
                <a:gd name="T11" fmla="*/ 8 h 96"/>
                <a:gd name="T12" fmla="*/ 48 w 224"/>
                <a:gd name="T13" fmla="*/ 8 h 96"/>
                <a:gd name="T14" fmla="*/ 8 w 224"/>
                <a:gd name="T15" fmla="*/ 48 h 96"/>
                <a:gd name="T16" fmla="*/ 48 w 224"/>
                <a:gd name="T17" fmla="*/ 88 h 96"/>
                <a:gd name="T18" fmla="*/ 176 w 224"/>
                <a:gd name="T19" fmla="*/ 88 h 96"/>
                <a:gd name="T20" fmla="*/ 216 w 224"/>
                <a:gd name="T21" fmla="*/ 48 h 96"/>
                <a:gd name="T22" fmla="*/ 176 w 224"/>
                <a:gd name="T23" fmla="*/ 8 h 96"/>
                <a:gd name="T24" fmla="*/ 168 w 224"/>
                <a:gd name="T25" fmla="*/ 8 h 96"/>
                <a:gd name="T26" fmla="*/ 168 w 224"/>
                <a:gd name="T27" fmla="*/ 0 h 96"/>
                <a:gd name="T28" fmla="*/ 176 w 224"/>
                <a:gd name="T29" fmla="*/ 0 h 96"/>
                <a:gd name="T30" fmla="*/ 224 w 224"/>
                <a:gd name="T31" fmla="*/ 48 h 96"/>
                <a:gd name="T32" fmla="*/ 176 w 224"/>
                <a:gd name="T3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96">
                  <a:moveTo>
                    <a:pt x="176" y="96"/>
                  </a:moveTo>
                  <a:cubicBezTo>
                    <a:pt x="48" y="96"/>
                    <a:pt x="48" y="96"/>
                    <a:pt x="48" y="96"/>
                  </a:cubicBezTo>
                  <a:cubicBezTo>
                    <a:pt x="22" y="96"/>
                    <a:pt x="0" y="74"/>
                    <a:pt x="0" y="48"/>
                  </a:cubicBezTo>
                  <a:cubicBezTo>
                    <a:pt x="0" y="22"/>
                    <a:pt x="22" y="0"/>
                    <a:pt x="48" y="0"/>
                  </a:cubicBezTo>
                  <a:cubicBezTo>
                    <a:pt x="56" y="0"/>
                    <a:pt x="56" y="0"/>
                    <a:pt x="56" y="0"/>
                  </a:cubicBezTo>
                  <a:cubicBezTo>
                    <a:pt x="56" y="8"/>
                    <a:pt x="56" y="8"/>
                    <a:pt x="56" y="8"/>
                  </a:cubicBezTo>
                  <a:cubicBezTo>
                    <a:pt x="48" y="8"/>
                    <a:pt x="48" y="8"/>
                    <a:pt x="48" y="8"/>
                  </a:cubicBezTo>
                  <a:cubicBezTo>
                    <a:pt x="26" y="8"/>
                    <a:pt x="8" y="26"/>
                    <a:pt x="8" y="48"/>
                  </a:cubicBezTo>
                  <a:cubicBezTo>
                    <a:pt x="8" y="70"/>
                    <a:pt x="26" y="88"/>
                    <a:pt x="48" y="88"/>
                  </a:cubicBezTo>
                  <a:cubicBezTo>
                    <a:pt x="176" y="88"/>
                    <a:pt x="176" y="88"/>
                    <a:pt x="176" y="88"/>
                  </a:cubicBezTo>
                  <a:cubicBezTo>
                    <a:pt x="198" y="88"/>
                    <a:pt x="216" y="70"/>
                    <a:pt x="216" y="48"/>
                  </a:cubicBezTo>
                  <a:cubicBezTo>
                    <a:pt x="216" y="26"/>
                    <a:pt x="198" y="8"/>
                    <a:pt x="176" y="8"/>
                  </a:cubicBezTo>
                  <a:cubicBezTo>
                    <a:pt x="168" y="8"/>
                    <a:pt x="168" y="8"/>
                    <a:pt x="168" y="8"/>
                  </a:cubicBezTo>
                  <a:cubicBezTo>
                    <a:pt x="168" y="0"/>
                    <a:pt x="168" y="0"/>
                    <a:pt x="168" y="0"/>
                  </a:cubicBezTo>
                  <a:cubicBezTo>
                    <a:pt x="176" y="0"/>
                    <a:pt x="176" y="0"/>
                    <a:pt x="176" y="0"/>
                  </a:cubicBezTo>
                  <a:cubicBezTo>
                    <a:pt x="202" y="0"/>
                    <a:pt x="224" y="22"/>
                    <a:pt x="224" y="48"/>
                  </a:cubicBezTo>
                  <a:cubicBezTo>
                    <a:pt x="224" y="74"/>
                    <a:pt x="202" y="96"/>
                    <a:pt x="176" y="9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Freeform 523"/>
            <p:cNvSpPr/>
            <p:nvPr/>
          </p:nvSpPr>
          <p:spPr bwMode="auto">
            <a:xfrm>
              <a:off x="6922049" y="573540"/>
              <a:ext cx="275406" cy="90993"/>
            </a:xfrm>
            <a:custGeom>
              <a:avLst/>
              <a:gdLst>
                <a:gd name="T0" fmla="*/ 84 w 96"/>
                <a:gd name="T1" fmla="*/ 32 h 32"/>
                <a:gd name="T2" fmla="*/ 12 w 96"/>
                <a:gd name="T3" fmla="*/ 32 h 32"/>
                <a:gd name="T4" fmla="*/ 0 w 96"/>
                <a:gd name="T5" fmla="*/ 20 h 32"/>
                <a:gd name="T6" fmla="*/ 0 w 96"/>
                <a:gd name="T7" fmla="*/ 12 h 32"/>
                <a:gd name="T8" fmla="*/ 12 w 96"/>
                <a:gd name="T9" fmla="*/ 0 h 32"/>
                <a:gd name="T10" fmla="*/ 32 w 96"/>
                <a:gd name="T11" fmla="*/ 0 h 32"/>
                <a:gd name="T12" fmla="*/ 32 w 96"/>
                <a:gd name="T13" fmla="*/ 8 h 32"/>
                <a:gd name="T14" fmla="*/ 12 w 96"/>
                <a:gd name="T15" fmla="*/ 8 h 32"/>
                <a:gd name="T16" fmla="*/ 8 w 96"/>
                <a:gd name="T17" fmla="*/ 12 h 32"/>
                <a:gd name="T18" fmla="*/ 8 w 96"/>
                <a:gd name="T19" fmla="*/ 20 h 32"/>
                <a:gd name="T20" fmla="*/ 12 w 96"/>
                <a:gd name="T21" fmla="*/ 24 h 32"/>
                <a:gd name="T22" fmla="*/ 84 w 96"/>
                <a:gd name="T23" fmla="*/ 24 h 32"/>
                <a:gd name="T24" fmla="*/ 88 w 96"/>
                <a:gd name="T25" fmla="*/ 20 h 32"/>
                <a:gd name="T26" fmla="*/ 88 w 96"/>
                <a:gd name="T27" fmla="*/ 12 h 32"/>
                <a:gd name="T28" fmla="*/ 84 w 96"/>
                <a:gd name="T29" fmla="*/ 8 h 32"/>
                <a:gd name="T30" fmla="*/ 64 w 96"/>
                <a:gd name="T31" fmla="*/ 8 h 32"/>
                <a:gd name="T32" fmla="*/ 64 w 96"/>
                <a:gd name="T33" fmla="*/ 0 h 32"/>
                <a:gd name="T34" fmla="*/ 84 w 96"/>
                <a:gd name="T35" fmla="*/ 0 h 32"/>
                <a:gd name="T36" fmla="*/ 96 w 96"/>
                <a:gd name="T37" fmla="*/ 12 h 32"/>
                <a:gd name="T38" fmla="*/ 96 w 96"/>
                <a:gd name="T39" fmla="*/ 20 h 32"/>
                <a:gd name="T40" fmla="*/ 84 w 96"/>
                <a:gd name="T4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32">
                  <a:moveTo>
                    <a:pt x="84" y="32"/>
                  </a:moveTo>
                  <a:cubicBezTo>
                    <a:pt x="12" y="32"/>
                    <a:pt x="12" y="32"/>
                    <a:pt x="12" y="32"/>
                  </a:cubicBezTo>
                  <a:cubicBezTo>
                    <a:pt x="5" y="32"/>
                    <a:pt x="0" y="27"/>
                    <a:pt x="0" y="20"/>
                  </a:cubicBezTo>
                  <a:cubicBezTo>
                    <a:pt x="0" y="12"/>
                    <a:pt x="0" y="12"/>
                    <a:pt x="0" y="12"/>
                  </a:cubicBezTo>
                  <a:cubicBezTo>
                    <a:pt x="0" y="5"/>
                    <a:pt x="5" y="0"/>
                    <a:pt x="12" y="0"/>
                  </a:cubicBezTo>
                  <a:cubicBezTo>
                    <a:pt x="32" y="0"/>
                    <a:pt x="32" y="0"/>
                    <a:pt x="32" y="0"/>
                  </a:cubicBezTo>
                  <a:cubicBezTo>
                    <a:pt x="32" y="8"/>
                    <a:pt x="32" y="8"/>
                    <a:pt x="32" y="8"/>
                  </a:cubicBezTo>
                  <a:cubicBezTo>
                    <a:pt x="12" y="8"/>
                    <a:pt x="12" y="8"/>
                    <a:pt x="12" y="8"/>
                  </a:cubicBezTo>
                  <a:cubicBezTo>
                    <a:pt x="10" y="8"/>
                    <a:pt x="8" y="10"/>
                    <a:pt x="8" y="12"/>
                  </a:cubicBezTo>
                  <a:cubicBezTo>
                    <a:pt x="8" y="20"/>
                    <a:pt x="8" y="20"/>
                    <a:pt x="8" y="20"/>
                  </a:cubicBezTo>
                  <a:cubicBezTo>
                    <a:pt x="8" y="22"/>
                    <a:pt x="10" y="24"/>
                    <a:pt x="12" y="24"/>
                  </a:cubicBezTo>
                  <a:cubicBezTo>
                    <a:pt x="84" y="24"/>
                    <a:pt x="84" y="24"/>
                    <a:pt x="84" y="24"/>
                  </a:cubicBezTo>
                  <a:cubicBezTo>
                    <a:pt x="86" y="24"/>
                    <a:pt x="88" y="22"/>
                    <a:pt x="88" y="20"/>
                  </a:cubicBezTo>
                  <a:cubicBezTo>
                    <a:pt x="88" y="12"/>
                    <a:pt x="88" y="12"/>
                    <a:pt x="88" y="12"/>
                  </a:cubicBezTo>
                  <a:cubicBezTo>
                    <a:pt x="88" y="10"/>
                    <a:pt x="86" y="8"/>
                    <a:pt x="84" y="8"/>
                  </a:cubicBezTo>
                  <a:cubicBezTo>
                    <a:pt x="64" y="8"/>
                    <a:pt x="64" y="8"/>
                    <a:pt x="64" y="8"/>
                  </a:cubicBezTo>
                  <a:cubicBezTo>
                    <a:pt x="64" y="0"/>
                    <a:pt x="64" y="0"/>
                    <a:pt x="64" y="0"/>
                  </a:cubicBezTo>
                  <a:cubicBezTo>
                    <a:pt x="84" y="0"/>
                    <a:pt x="84" y="0"/>
                    <a:pt x="84" y="0"/>
                  </a:cubicBezTo>
                  <a:cubicBezTo>
                    <a:pt x="91" y="0"/>
                    <a:pt x="96" y="5"/>
                    <a:pt x="96" y="12"/>
                  </a:cubicBezTo>
                  <a:cubicBezTo>
                    <a:pt x="96" y="20"/>
                    <a:pt x="96" y="20"/>
                    <a:pt x="96" y="20"/>
                  </a:cubicBezTo>
                  <a:cubicBezTo>
                    <a:pt x="96" y="27"/>
                    <a:pt x="91" y="32"/>
                    <a:pt x="84" y="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6" name="Oval 524"/>
            <p:cNvSpPr>
              <a:spLocks noChangeArrowheads="1"/>
            </p:cNvSpPr>
            <p:nvPr/>
          </p:nvSpPr>
          <p:spPr bwMode="auto">
            <a:xfrm>
              <a:off x="7037307" y="550488"/>
              <a:ext cx="46103" cy="4489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Freeform 525"/>
            <p:cNvSpPr/>
            <p:nvPr/>
          </p:nvSpPr>
          <p:spPr bwMode="auto">
            <a:xfrm>
              <a:off x="7011829" y="504385"/>
              <a:ext cx="97059" cy="37611"/>
            </a:xfrm>
            <a:custGeom>
              <a:avLst/>
              <a:gdLst>
                <a:gd name="T0" fmla="*/ 28 w 34"/>
                <a:gd name="T1" fmla="*/ 13 h 13"/>
                <a:gd name="T2" fmla="*/ 17 w 34"/>
                <a:gd name="T3" fmla="*/ 8 h 13"/>
                <a:gd name="T4" fmla="*/ 6 w 34"/>
                <a:gd name="T5" fmla="*/ 13 h 13"/>
                <a:gd name="T6" fmla="*/ 0 w 34"/>
                <a:gd name="T7" fmla="*/ 7 h 13"/>
                <a:gd name="T8" fmla="*/ 17 w 34"/>
                <a:gd name="T9" fmla="*/ 0 h 13"/>
                <a:gd name="T10" fmla="*/ 34 w 34"/>
                <a:gd name="T11" fmla="*/ 7 h 13"/>
                <a:gd name="T12" fmla="*/ 28 w 3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4" h="13">
                  <a:moveTo>
                    <a:pt x="28" y="13"/>
                  </a:moveTo>
                  <a:cubicBezTo>
                    <a:pt x="25" y="10"/>
                    <a:pt x="21" y="8"/>
                    <a:pt x="17" y="8"/>
                  </a:cubicBezTo>
                  <a:cubicBezTo>
                    <a:pt x="13" y="8"/>
                    <a:pt x="9" y="10"/>
                    <a:pt x="6" y="13"/>
                  </a:cubicBezTo>
                  <a:cubicBezTo>
                    <a:pt x="0" y="7"/>
                    <a:pt x="0" y="7"/>
                    <a:pt x="0" y="7"/>
                  </a:cubicBezTo>
                  <a:cubicBezTo>
                    <a:pt x="5" y="2"/>
                    <a:pt x="11" y="0"/>
                    <a:pt x="17" y="0"/>
                  </a:cubicBezTo>
                  <a:cubicBezTo>
                    <a:pt x="23" y="0"/>
                    <a:pt x="29" y="3"/>
                    <a:pt x="34" y="7"/>
                  </a:cubicBezTo>
                  <a:lnTo>
                    <a:pt x="28" y="1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8" name="Freeform 526"/>
            <p:cNvSpPr/>
            <p:nvPr/>
          </p:nvSpPr>
          <p:spPr bwMode="auto">
            <a:xfrm>
              <a:off x="6980285" y="458282"/>
              <a:ext cx="160148" cy="48530"/>
            </a:xfrm>
            <a:custGeom>
              <a:avLst/>
              <a:gdLst>
                <a:gd name="T0" fmla="*/ 5 w 56"/>
                <a:gd name="T1" fmla="*/ 17 h 17"/>
                <a:gd name="T2" fmla="*/ 0 w 56"/>
                <a:gd name="T3" fmla="*/ 12 h 17"/>
                <a:gd name="T4" fmla="*/ 28 w 56"/>
                <a:gd name="T5" fmla="*/ 0 h 17"/>
                <a:gd name="T6" fmla="*/ 56 w 56"/>
                <a:gd name="T7" fmla="*/ 12 h 17"/>
                <a:gd name="T8" fmla="*/ 51 w 56"/>
                <a:gd name="T9" fmla="*/ 17 h 17"/>
                <a:gd name="T10" fmla="*/ 28 w 56"/>
                <a:gd name="T11" fmla="*/ 8 h 17"/>
                <a:gd name="T12" fmla="*/ 5 w 5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5" y="17"/>
                  </a:moveTo>
                  <a:cubicBezTo>
                    <a:pt x="0" y="12"/>
                    <a:pt x="0" y="12"/>
                    <a:pt x="0" y="12"/>
                  </a:cubicBezTo>
                  <a:cubicBezTo>
                    <a:pt x="7" y="4"/>
                    <a:pt x="17" y="0"/>
                    <a:pt x="28" y="0"/>
                  </a:cubicBezTo>
                  <a:cubicBezTo>
                    <a:pt x="39" y="0"/>
                    <a:pt x="49" y="4"/>
                    <a:pt x="56" y="12"/>
                  </a:cubicBezTo>
                  <a:cubicBezTo>
                    <a:pt x="51" y="17"/>
                    <a:pt x="51" y="17"/>
                    <a:pt x="51" y="17"/>
                  </a:cubicBezTo>
                  <a:cubicBezTo>
                    <a:pt x="45" y="11"/>
                    <a:pt x="37" y="8"/>
                    <a:pt x="28" y="8"/>
                  </a:cubicBezTo>
                  <a:cubicBezTo>
                    <a:pt x="19" y="8"/>
                    <a:pt x="11" y="11"/>
                    <a:pt x="5"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Freeform 527"/>
            <p:cNvSpPr/>
            <p:nvPr/>
          </p:nvSpPr>
          <p:spPr bwMode="auto">
            <a:xfrm>
              <a:off x="6945101" y="412179"/>
              <a:ext cx="230516" cy="63089"/>
            </a:xfrm>
            <a:custGeom>
              <a:avLst/>
              <a:gdLst>
                <a:gd name="T0" fmla="*/ 74 w 80"/>
                <a:gd name="T1" fmla="*/ 22 h 22"/>
                <a:gd name="T2" fmla="*/ 40 w 80"/>
                <a:gd name="T3" fmla="*/ 8 h 22"/>
                <a:gd name="T4" fmla="*/ 6 w 80"/>
                <a:gd name="T5" fmla="*/ 22 h 22"/>
                <a:gd name="T6" fmla="*/ 0 w 80"/>
                <a:gd name="T7" fmla="*/ 16 h 22"/>
                <a:gd name="T8" fmla="*/ 40 w 80"/>
                <a:gd name="T9" fmla="*/ 0 h 22"/>
                <a:gd name="T10" fmla="*/ 80 w 80"/>
                <a:gd name="T11" fmla="*/ 16 h 22"/>
                <a:gd name="T12" fmla="*/ 74 w 80"/>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80" h="22">
                  <a:moveTo>
                    <a:pt x="74" y="22"/>
                  </a:moveTo>
                  <a:cubicBezTo>
                    <a:pt x="65" y="13"/>
                    <a:pt x="53" y="8"/>
                    <a:pt x="40" y="8"/>
                  </a:cubicBezTo>
                  <a:cubicBezTo>
                    <a:pt x="27" y="8"/>
                    <a:pt x="15" y="13"/>
                    <a:pt x="6" y="22"/>
                  </a:cubicBezTo>
                  <a:cubicBezTo>
                    <a:pt x="0" y="16"/>
                    <a:pt x="0" y="16"/>
                    <a:pt x="0" y="16"/>
                  </a:cubicBezTo>
                  <a:cubicBezTo>
                    <a:pt x="11" y="6"/>
                    <a:pt x="25" y="0"/>
                    <a:pt x="40" y="0"/>
                  </a:cubicBezTo>
                  <a:cubicBezTo>
                    <a:pt x="55" y="0"/>
                    <a:pt x="69" y="6"/>
                    <a:pt x="80" y="16"/>
                  </a:cubicBezTo>
                  <a:lnTo>
                    <a:pt x="74"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Rectangle 528"/>
            <p:cNvSpPr>
              <a:spLocks noChangeArrowheads="1"/>
            </p:cNvSpPr>
            <p:nvPr/>
          </p:nvSpPr>
          <p:spPr bwMode="auto">
            <a:xfrm>
              <a:off x="7048226" y="767659"/>
              <a:ext cx="23052" cy="23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1" name="Rectangle 529"/>
            <p:cNvSpPr>
              <a:spLocks noChangeArrowheads="1"/>
            </p:cNvSpPr>
            <p:nvPr/>
          </p:nvSpPr>
          <p:spPr bwMode="auto">
            <a:xfrm>
              <a:off x="7094329" y="767659"/>
              <a:ext cx="23052" cy="23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2" name="Rectangle 530"/>
            <p:cNvSpPr>
              <a:spLocks noChangeArrowheads="1"/>
            </p:cNvSpPr>
            <p:nvPr/>
          </p:nvSpPr>
          <p:spPr bwMode="auto">
            <a:xfrm>
              <a:off x="7003336" y="767659"/>
              <a:ext cx="23052" cy="230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5" name="矩形 4"/>
          <p:cNvSpPr/>
          <p:nvPr/>
        </p:nvSpPr>
        <p:spPr>
          <a:xfrm>
            <a:off x="4731015" y="452098"/>
            <a:ext cx="2729970" cy="769441"/>
          </a:xfrm>
          <a:prstGeom prst="rect">
            <a:avLst/>
          </a:prstGeom>
        </p:spPr>
        <p:txBody>
          <a:bodyPr wrap="square">
            <a:spAutoFit/>
          </a:bodyPr>
          <a:lstStyle/>
          <a:p>
            <a:pPr algn="ctr"/>
            <a:r>
              <a:rPr lang="zh-CN" altLang="en-US" sz="4400" b="1" dirty="0">
                <a:solidFill>
                  <a:schemeClr val="bg1"/>
                </a:solidFill>
                <a:latin typeface="+mj-ea"/>
                <a:ea typeface="+mj-ea"/>
                <a:cs typeface="+mn-ea"/>
                <a:sym typeface="+mn-lt"/>
              </a:rPr>
              <a:t>研究内容</a:t>
            </a:r>
          </a:p>
        </p:txBody>
      </p:sp>
    </p:spTree>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250" fill="hold"/>
                                        <p:tgtEl>
                                          <p:spTgt spid="14"/>
                                        </p:tgtEl>
                                        <p:attrNameLst>
                                          <p:attrName>ppt_x</p:attrName>
                                        </p:attrNameLst>
                                      </p:cBhvr>
                                      <p:tavLst>
                                        <p:tav tm="0">
                                          <p:val>
                                            <p:strVal val="0-#ppt_w/2"/>
                                          </p:val>
                                        </p:tav>
                                        <p:tav tm="100000">
                                          <p:val>
                                            <p:strVal val="#ppt_x"/>
                                          </p:val>
                                        </p:tav>
                                      </p:tavLst>
                                    </p:anim>
                                    <p:anim calcmode="lin" valueType="num">
                                      <p:cBhvr additive="base">
                                        <p:cTn id="13" dur="1250" fill="hold"/>
                                        <p:tgtEl>
                                          <p:spTgt spid="14"/>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1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650"/>
                            </p:stCondLst>
                            <p:childTnLst>
                              <p:par>
                                <p:cTn id="34" presetID="53" presetClass="entr" presetSubtype="16" fill="hold" nodeType="after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p:cTn id="36" dur="500" fill="hold"/>
                                        <p:tgtEl>
                                          <p:spTgt spid="53"/>
                                        </p:tgtEl>
                                        <p:attrNameLst>
                                          <p:attrName>ppt_w</p:attrName>
                                        </p:attrNameLst>
                                      </p:cBhvr>
                                      <p:tavLst>
                                        <p:tav tm="0">
                                          <p:val>
                                            <p:fltVal val="0"/>
                                          </p:val>
                                        </p:tav>
                                        <p:tav tm="100000">
                                          <p:val>
                                            <p:strVal val="#ppt_w"/>
                                          </p:val>
                                        </p:tav>
                                      </p:tavLst>
                                    </p:anim>
                                    <p:anim calcmode="lin" valueType="num">
                                      <p:cBhvr>
                                        <p:cTn id="37" dur="500" fill="hold"/>
                                        <p:tgtEl>
                                          <p:spTgt spid="53"/>
                                        </p:tgtEl>
                                        <p:attrNameLst>
                                          <p:attrName>ppt_h</p:attrName>
                                        </p:attrNameLst>
                                      </p:cBhvr>
                                      <p:tavLst>
                                        <p:tav tm="0">
                                          <p:val>
                                            <p:fltVal val="0"/>
                                          </p:val>
                                        </p:tav>
                                        <p:tav tm="100000">
                                          <p:val>
                                            <p:strVal val="#ppt_h"/>
                                          </p:val>
                                        </p:tav>
                                      </p:tavLst>
                                    </p:anim>
                                    <p:animEffect transition="in" filter="fade">
                                      <p:cBhvr>
                                        <p:cTn id="38" dur="500"/>
                                        <p:tgtEl>
                                          <p:spTgt spid="53"/>
                                        </p:tgtEl>
                                      </p:cBhvr>
                                    </p:animEffect>
                                  </p:childTnLst>
                                </p:cTn>
                              </p:par>
                              <p:par>
                                <p:cTn id="39" presetID="53" presetClass="entr" presetSubtype="16" fill="hold" nodeType="withEffect">
                                  <p:stCondLst>
                                    <p:cond delay="10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Effect transition="in" filter="fade">
                                      <p:cBhvr>
                                        <p:cTn id="43" dur="500"/>
                                        <p:tgtEl>
                                          <p:spTgt spid="54"/>
                                        </p:tgtEl>
                                      </p:cBhvr>
                                    </p:animEffect>
                                  </p:childTnLst>
                                </p:cTn>
                              </p:par>
                              <p:par>
                                <p:cTn id="44" presetID="53" presetClass="entr" presetSubtype="16" fill="hold" nodeType="withEffect">
                                  <p:stCondLst>
                                    <p:cond delay="200"/>
                                  </p:stCondLst>
                                  <p:childTnLst>
                                    <p:set>
                                      <p:cBhvr>
                                        <p:cTn id="45" dur="1" fill="hold">
                                          <p:stCondLst>
                                            <p:cond delay="0"/>
                                          </p:stCondLst>
                                        </p:cTn>
                                        <p:tgtEl>
                                          <p:spTgt spid="55"/>
                                        </p:tgtEl>
                                        <p:attrNameLst>
                                          <p:attrName>style.visibility</p:attrName>
                                        </p:attrNameLst>
                                      </p:cBhvr>
                                      <p:to>
                                        <p:strVal val="visible"/>
                                      </p:to>
                                    </p:set>
                                    <p:anim calcmode="lin" valueType="num">
                                      <p:cBhvr>
                                        <p:cTn id="46" dur="500" fill="hold"/>
                                        <p:tgtEl>
                                          <p:spTgt spid="55"/>
                                        </p:tgtEl>
                                        <p:attrNameLst>
                                          <p:attrName>ppt_w</p:attrName>
                                        </p:attrNameLst>
                                      </p:cBhvr>
                                      <p:tavLst>
                                        <p:tav tm="0">
                                          <p:val>
                                            <p:fltVal val="0"/>
                                          </p:val>
                                        </p:tav>
                                        <p:tav tm="100000">
                                          <p:val>
                                            <p:strVal val="#ppt_w"/>
                                          </p:val>
                                        </p:tav>
                                      </p:tavLst>
                                    </p:anim>
                                    <p:anim calcmode="lin" valueType="num">
                                      <p:cBhvr>
                                        <p:cTn id="47" dur="500" fill="hold"/>
                                        <p:tgtEl>
                                          <p:spTgt spid="55"/>
                                        </p:tgtEl>
                                        <p:attrNameLst>
                                          <p:attrName>ppt_h</p:attrName>
                                        </p:attrNameLst>
                                      </p:cBhvr>
                                      <p:tavLst>
                                        <p:tav tm="0">
                                          <p:val>
                                            <p:fltVal val="0"/>
                                          </p:val>
                                        </p:tav>
                                        <p:tav tm="100000">
                                          <p:val>
                                            <p:strVal val="#ppt_h"/>
                                          </p:val>
                                        </p:tav>
                                      </p:tavLst>
                                    </p:anim>
                                    <p:animEffect transition="in" filter="fade">
                                      <p:cBhvr>
                                        <p:cTn id="48" dur="500"/>
                                        <p:tgtEl>
                                          <p:spTgt spid="55"/>
                                        </p:tgtEl>
                                      </p:cBhvr>
                                    </p:animEffect>
                                  </p:childTnLst>
                                </p:cTn>
                              </p:par>
                              <p:par>
                                <p:cTn id="49" presetID="53" presetClass="entr" presetSubtype="16" fill="hold" nodeType="withEffect">
                                  <p:stCondLst>
                                    <p:cond delay="300"/>
                                  </p:stCondLst>
                                  <p:childTnLst>
                                    <p:set>
                                      <p:cBhvr>
                                        <p:cTn id="50" dur="1" fill="hold">
                                          <p:stCondLst>
                                            <p:cond delay="0"/>
                                          </p:stCondLst>
                                        </p:cTn>
                                        <p:tgtEl>
                                          <p:spTgt spid="56"/>
                                        </p:tgtEl>
                                        <p:attrNameLst>
                                          <p:attrName>style.visibility</p:attrName>
                                        </p:attrNameLst>
                                      </p:cBhvr>
                                      <p:to>
                                        <p:strVal val="visible"/>
                                      </p:to>
                                    </p:set>
                                    <p:anim calcmode="lin" valueType="num">
                                      <p:cBhvr>
                                        <p:cTn id="51" dur="500" fill="hold"/>
                                        <p:tgtEl>
                                          <p:spTgt spid="56"/>
                                        </p:tgtEl>
                                        <p:attrNameLst>
                                          <p:attrName>ppt_w</p:attrName>
                                        </p:attrNameLst>
                                      </p:cBhvr>
                                      <p:tavLst>
                                        <p:tav tm="0">
                                          <p:val>
                                            <p:fltVal val="0"/>
                                          </p:val>
                                        </p:tav>
                                        <p:tav tm="100000">
                                          <p:val>
                                            <p:strVal val="#ppt_w"/>
                                          </p:val>
                                        </p:tav>
                                      </p:tavLst>
                                    </p:anim>
                                    <p:anim calcmode="lin" valueType="num">
                                      <p:cBhvr>
                                        <p:cTn id="52" dur="500" fill="hold"/>
                                        <p:tgtEl>
                                          <p:spTgt spid="56"/>
                                        </p:tgtEl>
                                        <p:attrNameLst>
                                          <p:attrName>ppt_h</p:attrName>
                                        </p:attrNameLst>
                                      </p:cBhvr>
                                      <p:tavLst>
                                        <p:tav tm="0">
                                          <p:val>
                                            <p:fltVal val="0"/>
                                          </p:val>
                                        </p:tav>
                                        <p:tav tm="100000">
                                          <p:val>
                                            <p:strVal val="#ppt_h"/>
                                          </p:val>
                                        </p:tav>
                                      </p:tavLst>
                                    </p:anim>
                                    <p:animEffect transition="in" filter="fade">
                                      <p:cBhvr>
                                        <p:cTn id="53" dur="500"/>
                                        <p:tgtEl>
                                          <p:spTgt spid="56"/>
                                        </p:tgtEl>
                                      </p:cBhvr>
                                    </p:animEffect>
                                  </p:childTnLst>
                                </p:cTn>
                              </p:par>
                              <p:par>
                                <p:cTn id="54" presetID="53" presetClass="entr" presetSubtype="16" fill="hold" nodeType="withEffect">
                                  <p:stCondLst>
                                    <p:cond delay="400"/>
                                  </p:stCondLst>
                                  <p:childTnLst>
                                    <p:set>
                                      <p:cBhvr>
                                        <p:cTn id="55" dur="1" fill="hold">
                                          <p:stCondLst>
                                            <p:cond delay="0"/>
                                          </p:stCondLst>
                                        </p:cTn>
                                        <p:tgtEl>
                                          <p:spTgt spid="57"/>
                                        </p:tgtEl>
                                        <p:attrNameLst>
                                          <p:attrName>style.visibility</p:attrName>
                                        </p:attrNameLst>
                                      </p:cBhvr>
                                      <p:to>
                                        <p:strVal val="visible"/>
                                      </p:to>
                                    </p:set>
                                    <p:anim calcmode="lin" valueType="num">
                                      <p:cBhvr>
                                        <p:cTn id="56" dur="450" fill="hold"/>
                                        <p:tgtEl>
                                          <p:spTgt spid="57"/>
                                        </p:tgtEl>
                                        <p:attrNameLst>
                                          <p:attrName>ppt_w</p:attrName>
                                        </p:attrNameLst>
                                      </p:cBhvr>
                                      <p:tavLst>
                                        <p:tav tm="0">
                                          <p:val>
                                            <p:fltVal val="0"/>
                                          </p:val>
                                        </p:tav>
                                        <p:tav tm="100000">
                                          <p:val>
                                            <p:strVal val="#ppt_w"/>
                                          </p:val>
                                        </p:tav>
                                      </p:tavLst>
                                    </p:anim>
                                    <p:anim calcmode="lin" valueType="num">
                                      <p:cBhvr>
                                        <p:cTn id="57" dur="450" fill="hold"/>
                                        <p:tgtEl>
                                          <p:spTgt spid="57"/>
                                        </p:tgtEl>
                                        <p:attrNameLst>
                                          <p:attrName>ppt_h</p:attrName>
                                        </p:attrNameLst>
                                      </p:cBhvr>
                                      <p:tavLst>
                                        <p:tav tm="0">
                                          <p:val>
                                            <p:fltVal val="0"/>
                                          </p:val>
                                        </p:tav>
                                        <p:tav tm="100000">
                                          <p:val>
                                            <p:strVal val="#ppt_h"/>
                                          </p:val>
                                        </p:tav>
                                      </p:tavLst>
                                    </p:anim>
                                    <p:animEffect transition="in" filter="fade">
                                      <p:cBhvr>
                                        <p:cTn id="58" dur="4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24" grpId="0" animBg="1"/>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28767" y="664217"/>
            <a:ext cx="4134465" cy="769441"/>
          </a:xfrm>
          <a:prstGeom prst="rect">
            <a:avLst/>
          </a:prstGeom>
          <a:noFill/>
        </p:spPr>
        <p:txBody>
          <a:bodyPr wrap="none" rtlCol="0" anchor="ctr">
            <a:spAutoFit/>
          </a:bodyPr>
          <a:lstStyle/>
          <a:p>
            <a:pPr algn="ctr"/>
            <a:r>
              <a:rPr lang="zh-CN" altLang="en-US" sz="4400" b="1" dirty="0">
                <a:solidFill>
                  <a:schemeClr val="bg1"/>
                </a:solidFill>
                <a:cs typeface="+mn-ea"/>
                <a:sym typeface="+mn-lt"/>
              </a:rPr>
              <a:t>拟定解决重难点</a:t>
            </a:r>
          </a:p>
        </p:txBody>
      </p:sp>
      <p:cxnSp>
        <p:nvCxnSpPr>
          <p:cNvPr id="4" name="Straight Connector 17"/>
          <p:cNvCxnSpPr>
            <a:endCxn id="11" idx="0"/>
          </p:cNvCxnSpPr>
          <p:nvPr/>
        </p:nvCxnSpPr>
        <p:spPr>
          <a:xfrm>
            <a:off x="1223795" y="3026242"/>
            <a:ext cx="0" cy="74668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19"/>
          <p:cNvCxnSpPr>
            <a:stCxn id="12" idx="4"/>
            <a:endCxn id="18" idx="0"/>
          </p:cNvCxnSpPr>
          <p:nvPr/>
        </p:nvCxnSpPr>
        <p:spPr>
          <a:xfrm>
            <a:off x="2777261" y="3924054"/>
            <a:ext cx="4011" cy="791924"/>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20"/>
          <p:cNvCxnSpPr>
            <a:stCxn id="15" idx="4"/>
            <a:endCxn id="21" idx="0"/>
          </p:cNvCxnSpPr>
          <p:nvPr/>
        </p:nvCxnSpPr>
        <p:spPr>
          <a:xfrm>
            <a:off x="5884193" y="3924054"/>
            <a:ext cx="4329" cy="791924"/>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21"/>
          <p:cNvCxnSpPr>
            <a:stCxn id="16" idx="4"/>
            <a:endCxn id="22" idx="0"/>
          </p:cNvCxnSpPr>
          <p:nvPr/>
        </p:nvCxnSpPr>
        <p:spPr>
          <a:xfrm>
            <a:off x="8991123" y="3924054"/>
            <a:ext cx="0" cy="791924"/>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22"/>
          <p:cNvCxnSpPr>
            <a:stCxn id="20" idx="4"/>
            <a:endCxn id="13" idx="0"/>
          </p:cNvCxnSpPr>
          <p:nvPr/>
        </p:nvCxnSpPr>
        <p:spPr>
          <a:xfrm>
            <a:off x="7436596" y="3038932"/>
            <a:ext cx="1063" cy="7339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3"/>
          <p:cNvCxnSpPr>
            <a:stCxn id="19" idx="4"/>
            <a:endCxn id="14" idx="0"/>
          </p:cNvCxnSpPr>
          <p:nvPr/>
        </p:nvCxnSpPr>
        <p:spPr>
          <a:xfrm flipH="1">
            <a:off x="4330727" y="3038932"/>
            <a:ext cx="1649" cy="7339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24"/>
          <p:cNvSpPr/>
          <p:nvPr/>
        </p:nvSpPr>
        <p:spPr>
          <a:xfrm>
            <a:off x="1223795" y="3830856"/>
            <a:ext cx="10968205"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11" name="Oval 25"/>
          <p:cNvSpPr>
            <a:spLocks noChangeAspect="1"/>
          </p:cNvSpPr>
          <p:nvPr/>
        </p:nvSpPr>
        <p:spPr>
          <a:xfrm>
            <a:off x="1148230" y="3772924"/>
            <a:ext cx="151130" cy="151130"/>
          </a:xfrm>
          <a:prstGeom prst="ellipse">
            <a:avLst/>
          </a:prstGeom>
          <a:solidFill>
            <a:srgbClr val="AF935C"/>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solidFill>
                  <a:srgbClr val="26A6CF"/>
                </a:solidFill>
                <a:cs typeface="+mn-ea"/>
                <a:sym typeface="+mn-lt"/>
              </a:rPr>
              <a:t> </a:t>
            </a:r>
            <a:endParaRPr lang="en-US" sz="1350" dirty="0">
              <a:solidFill>
                <a:srgbClr val="26A6CF"/>
              </a:solidFill>
              <a:cs typeface="+mn-ea"/>
              <a:sym typeface="+mn-lt"/>
            </a:endParaRPr>
          </a:p>
        </p:txBody>
      </p:sp>
      <p:sp>
        <p:nvSpPr>
          <p:cNvPr id="12" name="Oval 26"/>
          <p:cNvSpPr>
            <a:spLocks noChangeAspect="1"/>
          </p:cNvSpPr>
          <p:nvPr/>
        </p:nvSpPr>
        <p:spPr>
          <a:xfrm>
            <a:off x="2701696" y="3772924"/>
            <a:ext cx="151130" cy="151130"/>
          </a:xfrm>
          <a:prstGeom prst="ellipse">
            <a:avLst/>
          </a:prstGeom>
          <a:solidFill>
            <a:srgbClr val="AF935C"/>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cs typeface="+mn-ea"/>
              <a:sym typeface="+mn-lt"/>
            </a:endParaRPr>
          </a:p>
        </p:txBody>
      </p:sp>
      <p:sp>
        <p:nvSpPr>
          <p:cNvPr id="13" name="Oval 27"/>
          <p:cNvSpPr>
            <a:spLocks noChangeAspect="1"/>
          </p:cNvSpPr>
          <p:nvPr/>
        </p:nvSpPr>
        <p:spPr>
          <a:xfrm>
            <a:off x="7362094" y="3772924"/>
            <a:ext cx="151130" cy="151130"/>
          </a:xfrm>
          <a:prstGeom prst="ellipse">
            <a:avLst/>
          </a:prstGeom>
          <a:solidFill>
            <a:srgbClr val="AF935C"/>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cs typeface="+mn-ea"/>
              <a:sym typeface="+mn-lt"/>
            </a:endParaRPr>
          </a:p>
        </p:txBody>
      </p:sp>
      <p:sp>
        <p:nvSpPr>
          <p:cNvPr id="14" name="Oval 28"/>
          <p:cNvSpPr>
            <a:spLocks noChangeAspect="1"/>
          </p:cNvSpPr>
          <p:nvPr/>
        </p:nvSpPr>
        <p:spPr>
          <a:xfrm>
            <a:off x="4255162" y="3772924"/>
            <a:ext cx="151130" cy="151130"/>
          </a:xfrm>
          <a:prstGeom prst="ellipse">
            <a:avLst/>
          </a:prstGeom>
          <a:solidFill>
            <a:srgbClr val="AF935C"/>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cs typeface="+mn-ea"/>
              <a:sym typeface="+mn-lt"/>
            </a:endParaRPr>
          </a:p>
        </p:txBody>
      </p:sp>
      <p:sp>
        <p:nvSpPr>
          <p:cNvPr id="15" name="Oval 29"/>
          <p:cNvSpPr>
            <a:spLocks noChangeAspect="1"/>
          </p:cNvSpPr>
          <p:nvPr/>
        </p:nvSpPr>
        <p:spPr>
          <a:xfrm>
            <a:off x="5808628" y="3772924"/>
            <a:ext cx="151130" cy="151130"/>
          </a:xfrm>
          <a:prstGeom prst="ellipse">
            <a:avLst/>
          </a:prstGeom>
          <a:solidFill>
            <a:srgbClr val="AF935C"/>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cs typeface="+mn-ea"/>
              <a:sym typeface="+mn-lt"/>
            </a:endParaRPr>
          </a:p>
        </p:txBody>
      </p:sp>
      <p:sp>
        <p:nvSpPr>
          <p:cNvPr id="16" name="Oval 34"/>
          <p:cNvSpPr>
            <a:spLocks noChangeAspect="1"/>
          </p:cNvSpPr>
          <p:nvPr/>
        </p:nvSpPr>
        <p:spPr>
          <a:xfrm>
            <a:off x="8915558" y="3772924"/>
            <a:ext cx="151130" cy="151130"/>
          </a:xfrm>
          <a:prstGeom prst="ellipse">
            <a:avLst/>
          </a:prstGeom>
          <a:solidFill>
            <a:srgbClr val="AF935C"/>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cs typeface="+mn-ea"/>
              <a:sym typeface="+mn-lt"/>
            </a:endParaRPr>
          </a:p>
        </p:txBody>
      </p:sp>
      <p:sp>
        <p:nvSpPr>
          <p:cNvPr id="17" name="Oval 49"/>
          <p:cNvSpPr>
            <a:spLocks noChangeAspect="1"/>
          </p:cNvSpPr>
          <p:nvPr/>
        </p:nvSpPr>
        <p:spPr>
          <a:xfrm>
            <a:off x="824494" y="2240332"/>
            <a:ext cx="798602" cy="798600"/>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sp>
        <p:nvSpPr>
          <p:cNvPr id="18" name="Oval 50"/>
          <p:cNvSpPr>
            <a:spLocks noChangeAspect="1"/>
          </p:cNvSpPr>
          <p:nvPr/>
        </p:nvSpPr>
        <p:spPr>
          <a:xfrm>
            <a:off x="2381971" y="4715978"/>
            <a:ext cx="798602" cy="798600"/>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sp>
        <p:nvSpPr>
          <p:cNvPr id="19" name="Oval 53"/>
          <p:cNvSpPr>
            <a:spLocks noChangeAspect="1"/>
          </p:cNvSpPr>
          <p:nvPr/>
        </p:nvSpPr>
        <p:spPr>
          <a:xfrm>
            <a:off x="3933075" y="2240332"/>
            <a:ext cx="798602" cy="798600"/>
          </a:xfrm>
          <a:prstGeom prst="ellipse">
            <a:avLst/>
          </a:prstGeom>
          <a:solidFill>
            <a:srgbClr val="1F294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AU" sz="1400" dirty="0">
              <a:solidFill>
                <a:schemeClr val="lt1"/>
              </a:solidFill>
              <a:cs typeface="+mn-ea"/>
              <a:sym typeface="+mn-lt"/>
            </a:endParaRPr>
          </a:p>
        </p:txBody>
      </p:sp>
      <p:sp>
        <p:nvSpPr>
          <p:cNvPr id="20" name="Oval 55"/>
          <p:cNvSpPr>
            <a:spLocks noChangeAspect="1"/>
          </p:cNvSpPr>
          <p:nvPr/>
        </p:nvSpPr>
        <p:spPr>
          <a:xfrm>
            <a:off x="7037295" y="2240332"/>
            <a:ext cx="798602" cy="798600"/>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AU" sz="1400" dirty="0">
              <a:solidFill>
                <a:schemeClr val="lt1"/>
              </a:solidFill>
              <a:cs typeface="+mn-ea"/>
              <a:sym typeface="+mn-lt"/>
            </a:endParaRPr>
          </a:p>
        </p:txBody>
      </p:sp>
      <p:sp>
        <p:nvSpPr>
          <p:cNvPr id="21" name="Oval 57"/>
          <p:cNvSpPr>
            <a:spLocks noChangeAspect="1"/>
          </p:cNvSpPr>
          <p:nvPr/>
        </p:nvSpPr>
        <p:spPr>
          <a:xfrm>
            <a:off x="5489221" y="4715978"/>
            <a:ext cx="798602" cy="798600"/>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sp>
        <p:nvSpPr>
          <p:cNvPr id="22" name="Oval 59"/>
          <p:cNvSpPr>
            <a:spLocks noChangeAspect="1"/>
          </p:cNvSpPr>
          <p:nvPr/>
        </p:nvSpPr>
        <p:spPr>
          <a:xfrm>
            <a:off x="8591822" y="4715978"/>
            <a:ext cx="798602" cy="798600"/>
          </a:xfrm>
          <a:prstGeom prst="ellipse">
            <a:avLst/>
          </a:prstGeom>
          <a:solidFill>
            <a:srgbClr val="1F294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sp>
        <p:nvSpPr>
          <p:cNvPr id="23" name="Freeform 5"/>
          <p:cNvSpPr>
            <a:spLocks noEditPoints="1"/>
          </p:cNvSpPr>
          <p:nvPr/>
        </p:nvSpPr>
        <p:spPr bwMode="auto">
          <a:xfrm>
            <a:off x="7298244" y="2469785"/>
            <a:ext cx="276704" cy="339694"/>
          </a:xfrm>
          <a:custGeom>
            <a:avLst/>
            <a:gdLst>
              <a:gd name="T0" fmla="*/ 88 w 104"/>
              <a:gd name="T1" fmla="*/ 80 h 128"/>
              <a:gd name="T2" fmla="*/ 100 w 104"/>
              <a:gd name="T3" fmla="*/ 48 h 128"/>
              <a:gd name="T4" fmla="*/ 52 w 104"/>
              <a:gd name="T5" fmla="*/ 0 h 128"/>
              <a:gd name="T6" fmla="*/ 4 w 104"/>
              <a:gd name="T7" fmla="*/ 48 h 128"/>
              <a:gd name="T8" fmla="*/ 16 w 104"/>
              <a:gd name="T9" fmla="*/ 80 h 128"/>
              <a:gd name="T10" fmla="*/ 0 w 104"/>
              <a:gd name="T11" fmla="*/ 108 h 128"/>
              <a:gd name="T12" fmla="*/ 21 w 104"/>
              <a:gd name="T13" fmla="*/ 111 h 128"/>
              <a:gd name="T14" fmla="*/ 34 w 104"/>
              <a:gd name="T15" fmla="*/ 128 h 128"/>
              <a:gd name="T16" fmla="*/ 52 w 104"/>
              <a:gd name="T17" fmla="*/ 97 h 128"/>
              <a:gd name="T18" fmla="*/ 70 w 104"/>
              <a:gd name="T19" fmla="*/ 128 h 128"/>
              <a:gd name="T20" fmla="*/ 83 w 104"/>
              <a:gd name="T21" fmla="*/ 111 h 128"/>
              <a:gd name="T22" fmla="*/ 104 w 104"/>
              <a:gd name="T23" fmla="*/ 108 h 128"/>
              <a:gd name="T24" fmla="*/ 88 w 104"/>
              <a:gd name="T25" fmla="*/ 80 h 128"/>
              <a:gd name="T26" fmla="*/ 32 w 104"/>
              <a:gd name="T27" fmla="*/ 116 h 128"/>
              <a:gd name="T28" fmla="*/ 26 w 104"/>
              <a:gd name="T29" fmla="*/ 103 h 128"/>
              <a:gd name="T30" fmla="*/ 12 w 104"/>
              <a:gd name="T31" fmla="*/ 104 h 128"/>
              <a:gd name="T32" fmla="*/ 22 w 104"/>
              <a:gd name="T33" fmla="*/ 85 h 128"/>
              <a:gd name="T34" fmla="*/ 44 w 104"/>
              <a:gd name="T35" fmla="*/ 95 h 128"/>
              <a:gd name="T36" fmla="*/ 32 w 104"/>
              <a:gd name="T37" fmla="*/ 116 h 128"/>
              <a:gd name="T38" fmla="*/ 12 w 104"/>
              <a:gd name="T39" fmla="*/ 48 h 128"/>
              <a:gd name="T40" fmla="*/ 52 w 104"/>
              <a:gd name="T41" fmla="*/ 8 h 128"/>
              <a:gd name="T42" fmla="*/ 92 w 104"/>
              <a:gd name="T43" fmla="*/ 48 h 128"/>
              <a:gd name="T44" fmla="*/ 52 w 104"/>
              <a:gd name="T45" fmla="*/ 88 h 128"/>
              <a:gd name="T46" fmla="*/ 12 w 104"/>
              <a:gd name="T47" fmla="*/ 48 h 128"/>
              <a:gd name="T48" fmla="*/ 78 w 104"/>
              <a:gd name="T49" fmla="*/ 103 h 128"/>
              <a:gd name="T50" fmla="*/ 72 w 104"/>
              <a:gd name="T51" fmla="*/ 116 h 128"/>
              <a:gd name="T52" fmla="*/ 60 w 104"/>
              <a:gd name="T53" fmla="*/ 95 h 128"/>
              <a:gd name="T54" fmla="*/ 82 w 104"/>
              <a:gd name="T55" fmla="*/ 85 h 128"/>
              <a:gd name="T56" fmla="*/ 92 w 104"/>
              <a:gd name="T57" fmla="*/ 104 h 128"/>
              <a:gd name="T58" fmla="*/ 78 w 104"/>
              <a:gd name="T59" fmla="*/ 103 h 128"/>
              <a:gd name="T60" fmla="*/ 52 w 104"/>
              <a:gd name="T61" fmla="*/ 20 h 128"/>
              <a:gd name="T62" fmla="*/ 24 w 104"/>
              <a:gd name="T63" fmla="*/ 48 h 128"/>
              <a:gd name="T64" fmla="*/ 52 w 104"/>
              <a:gd name="T65" fmla="*/ 76 h 128"/>
              <a:gd name="T66" fmla="*/ 80 w 104"/>
              <a:gd name="T67" fmla="*/ 48 h 128"/>
              <a:gd name="T68" fmla="*/ 52 w 104"/>
              <a:gd name="T69" fmla="*/ 20 h 128"/>
              <a:gd name="T70" fmla="*/ 52 w 104"/>
              <a:gd name="T71" fmla="*/ 68 h 128"/>
              <a:gd name="T72" fmla="*/ 32 w 104"/>
              <a:gd name="T73" fmla="*/ 48 h 128"/>
              <a:gd name="T74" fmla="*/ 52 w 104"/>
              <a:gd name="T75" fmla="*/ 28 h 128"/>
              <a:gd name="T76" fmla="*/ 72 w 104"/>
              <a:gd name="T77" fmla="*/ 48 h 128"/>
              <a:gd name="T78" fmla="*/ 52 w 104"/>
              <a:gd name="T7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28">
                <a:moveTo>
                  <a:pt x="88" y="80"/>
                </a:moveTo>
                <a:cubicBezTo>
                  <a:pt x="95" y="71"/>
                  <a:pt x="100" y="60"/>
                  <a:pt x="100" y="48"/>
                </a:cubicBezTo>
                <a:cubicBezTo>
                  <a:pt x="100" y="21"/>
                  <a:pt x="79" y="0"/>
                  <a:pt x="52" y="0"/>
                </a:cubicBezTo>
                <a:cubicBezTo>
                  <a:pt x="25" y="0"/>
                  <a:pt x="4" y="21"/>
                  <a:pt x="4" y="48"/>
                </a:cubicBezTo>
                <a:cubicBezTo>
                  <a:pt x="4" y="60"/>
                  <a:pt x="9" y="71"/>
                  <a:pt x="16" y="80"/>
                </a:cubicBezTo>
                <a:cubicBezTo>
                  <a:pt x="9" y="93"/>
                  <a:pt x="0" y="108"/>
                  <a:pt x="0" y="108"/>
                </a:cubicBezTo>
                <a:cubicBezTo>
                  <a:pt x="21" y="111"/>
                  <a:pt x="21" y="111"/>
                  <a:pt x="21" y="111"/>
                </a:cubicBezTo>
                <a:cubicBezTo>
                  <a:pt x="34" y="128"/>
                  <a:pt x="34" y="128"/>
                  <a:pt x="34" y="128"/>
                </a:cubicBezTo>
                <a:cubicBezTo>
                  <a:pt x="34" y="128"/>
                  <a:pt x="44" y="111"/>
                  <a:pt x="52" y="97"/>
                </a:cubicBezTo>
                <a:cubicBezTo>
                  <a:pt x="60" y="111"/>
                  <a:pt x="70" y="128"/>
                  <a:pt x="70" y="128"/>
                </a:cubicBezTo>
                <a:cubicBezTo>
                  <a:pt x="83" y="111"/>
                  <a:pt x="83" y="111"/>
                  <a:pt x="83" y="111"/>
                </a:cubicBezTo>
                <a:cubicBezTo>
                  <a:pt x="104" y="108"/>
                  <a:pt x="104" y="108"/>
                  <a:pt x="104" y="108"/>
                </a:cubicBezTo>
                <a:cubicBezTo>
                  <a:pt x="104" y="108"/>
                  <a:pt x="95" y="93"/>
                  <a:pt x="88" y="80"/>
                </a:cubicBezTo>
                <a:close/>
                <a:moveTo>
                  <a:pt x="32" y="116"/>
                </a:moveTo>
                <a:cubicBezTo>
                  <a:pt x="26" y="103"/>
                  <a:pt x="26" y="103"/>
                  <a:pt x="26" y="103"/>
                </a:cubicBezTo>
                <a:cubicBezTo>
                  <a:pt x="12" y="104"/>
                  <a:pt x="12" y="104"/>
                  <a:pt x="12" y="104"/>
                </a:cubicBezTo>
                <a:cubicBezTo>
                  <a:pt x="12" y="104"/>
                  <a:pt x="17" y="95"/>
                  <a:pt x="22" y="85"/>
                </a:cubicBezTo>
                <a:cubicBezTo>
                  <a:pt x="28" y="90"/>
                  <a:pt x="35" y="94"/>
                  <a:pt x="44" y="95"/>
                </a:cubicBezTo>
                <a:cubicBezTo>
                  <a:pt x="38" y="105"/>
                  <a:pt x="32" y="116"/>
                  <a:pt x="32" y="116"/>
                </a:cubicBezTo>
                <a:close/>
                <a:moveTo>
                  <a:pt x="12" y="48"/>
                </a:moveTo>
                <a:cubicBezTo>
                  <a:pt x="12" y="26"/>
                  <a:pt x="30" y="8"/>
                  <a:pt x="52" y="8"/>
                </a:cubicBezTo>
                <a:cubicBezTo>
                  <a:pt x="74" y="8"/>
                  <a:pt x="92" y="26"/>
                  <a:pt x="92" y="48"/>
                </a:cubicBezTo>
                <a:cubicBezTo>
                  <a:pt x="92" y="70"/>
                  <a:pt x="74" y="88"/>
                  <a:pt x="52" y="88"/>
                </a:cubicBezTo>
                <a:cubicBezTo>
                  <a:pt x="30" y="88"/>
                  <a:pt x="12" y="70"/>
                  <a:pt x="12" y="48"/>
                </a:cubicBezTo>
                <a:close/>
                <a:moveTo>
                  <a:pt x="78" y="103"/>
                </a:moveTo>
                <a:cubicBezTo>
                  <a:pt x="72" y="116"/>
                  <a:pt x="72" y="116"/>
                  <a:pt x="72" y="116"/>
                </a:cubicBezTo>
                <a:cubicBezTo>
                  <a:pt x="72" y="116"/>
                  <a:pt x="66" y="105"/>
                  <a:pt x="60" y="95"/>
                </a:cubicBezTo>
                <a:cubicBezTo>
                  <a:pt x="69" y="94"/>
                  <a:pt x="76" y="90"/>
                  <a:pt x="82" y="85"/>
                </a:cubicBezTo>
                <a:cubicBezTo>
                  <a:pt x="87" y="95"/>
                  <a:pt x="92" y="104"/>
                  <a:pt x="92" y="104"/>
                </a:cubicBezTo>
                <a:lnTo>
                  <a:pt x="78" y="103"/>
                </a:lnTo>
                <a:close/>
                <a:moveTo>
                  <a:pt x="52" y="20"/>
                </a:moveTo>
                <a:cubicBezTo>
                  <a:pt x="37" y="20"/>
                  <a:pt x="24" y="33"/>
                  <a:pt x="24" y="48"/>
                </a:cubicBezTo>
                <a:cubicBezTo>
                  <a:pt x="24" y="63"/>
                  <a:pt x="37" y="76"/>
                  <a:pt x="52" y="76"/>
                </a:cubicBezTo>
                <a:cubicBezTo>
                  <a:pt x="67" y="76"/>
                  <a:pt x="80" y="63"/>
                  <a:pt x="80" y="48"/>
                </a:cubicBezTo>
                <a:cubicBezTo>
                  <a:pt x="80" y="33"/>
                  <a:pt x="67" y="20"/>
                  <a:pt x="52" y="20"/>
                </a:cubicBezTo>
                <a:close/>
                <a:moveTo>
                  <a:pt x="52" y="68"/>
                </a:moveTo>
                <a:cubicBezTo>
                  <a:pt x="41" y="68"/>
                  <a:pt x="32" y="59"/>
                  <a:pt x="32" y="48"/>
                </a:cubicBezTo>
                <a:cubicBezTo>
                  <a:pt x="32" y="37"/>
                  <a:pt x="41" y="28"/>
                  <a:pt x="52" y="28"/>
                </a:cubicBezTo>
                <a:cubicBezTo>
                  <a:pt x="63" y="28"/>
                  <a:pt x="72" y="37"/>
                  <a:pt x="72" y="48"/>
                </a:cubicBezTo>
                <a:cubicBezTo>
                  <a:pt x="72" y="59"/>
                  <a:pt x="63" y="68"/>
                  <a:pt x="52" y="6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4" name="Freeform 6"/>
          <p:cNvSpPr>
            <a:spLocks noEditPoints="1"/>
          </p:cNvSpPr>
          <p:nvPr/>
        </p:nvSpPr>
        <p:spPr bwMode="auto">
          <a:xfrm>
            <a:off x="5738922" y="4945432"/>
            <a:ext cx="299200" cy="339693"/>
          </a:xfrm>
          <a:custGeom>
            <a:avLst/>
            <a:gdLst>
              <a:gd name="T0" fmla="*/ 60 w 112"/>
              <a:gd name="T1" fmla="*/ 61 h 128"/>
              <a:gd name="T2" fmla="*/ 60 w 112"/>
              <a:gd name="T3" fmla="*/ 40 h 128"/>
              <a:gd name="T4" fmla="*/ 56 w 112"/>
              <a:gd name="T5" fmla="*/ 36 h 128"/>
              <a:gd name="T6" fmla="*/ 52 w 112"/>
              <a:gd name="T7" fmla="*/ 40 h 128"/>
              <a:gd name="T8" fmla="*/ 52 w 112"/>
              <a:gd name="T9" fmla="*/ 61 h 128"/>
              <a:gd name="T10" fmla="*/ 44 w 112"/>
              <a:gd name="T11" fmla="*/ 72 h 128"/>
              <a:gd name="T12" fmla="*/ 56 w 112"/>
              <a:gd name="T13" fmla="*/ 84 h 128"/>
              <a:gd name="T14" fmla="*/ 68 w 112"/>
              <a:gd name="T15" fmla="*/ 72 h 128"/>
              <a:gd name="T16" fmla="*/ 60 w 112"/>
              <a:gd name="T17" fmla="*/ 61 h 128"/>
              <a:gd name="T18" fmla="*/ 60 w 112"/>
              <a:gd name="T19" fmla="*/ 16 h 128"/>
              <a:gd name="T20" fmla="*/ 60 w 112"/>
              <a:gd name="T21" fmla="*/ 8 h 128"/>
              <a:gd name="T22" fmla="*/ 72 w 112"/>
              <a:gd name="T23" fmla="*/ 8 h 128"/>
              <a:gd name="T24" fmla="*/ 76 w 112"/>
              <a:gd name="T25" fmla="*/ 4 h 128"/>
              <a:gd name="T26" fmla="*/ 72 w 112"/>
              <a:gd name="T27" fmla="*/ 0 h 128"/>
              <a:gd name="T28" fmla="*/ 40 w 112"/>
              <a:gd name="T29" fmla="*/ 0 h 128"/>
              <a:gd name="T30" fmla="*/ 36 w 112"/>
              <a:gd name="T31" fmla="*/ 4 h 128"/>
              <a:gd name="T32" fmla="*/ 40 w 112"/>
              <a:gd name="T33" fmla="*/ 8 h 128"/>
              <a:gd name="T34" fmla="*/ 52 w 112"/>
              <a:gd name="T35" fmla="*/ 8 h 128"/>
              <a:gd name="T36" fmla="*/ 52 w 112"/>
              <a:gd name="T37" fmla="*/ 16 h 128"/>
              <a:gd name="T38" fmla="*/ 0 w 112"/>
              <a:gd name="T39" fmla="*/ 72 h 128"/>
              <a:gd name="T40" fmla="*/ 56 w 112"/>
              <a:gd name="T41" fmla="*/ 128 h 128"/>
              <a:gd name="T42" fmla="*/ 112 w 112"/>
              <a:gd name="T43" fmla="*/ 72 h 128"/>
              <a:gd name="T44" fmla="*/ 60 w 112"/>
              <a:gd name="T45" fmla="*/ 16 h 128"/>
              <a:gd name="T46" fmla="*/ 56 w 112"/>
              <a:gd name="T47" fmla="*/ 120 h 128"/>
              <a:gd name="T48" fmla="*/ 8 w 112"/>
              <a:gd name="T49" fmla="*/ 72 h 128"/>
              <a:gd name="T50" fmla="*/ 56 w 112"/>
              <a:gd name="T51" fmla="*/ 24 h 128"/>
              <a:gd name="T52" fmla="*/ 104 w 112"/>
              <a:gd name="T53" fmla="*/ 72 h 128"/>
              <a:gd name="T54" fmla="*/ 56 w 112"/>
              <a:gd name="T5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2" h="128">
                <a:moveTo>
                  <a:pt x="60" y="61"/>
                </a:moveTo>
                <a:cubicBezTo>
                  <a:pt x="60" y="40"/>
                  <a:pt x="60" y="40"/>
                  <a:pt x="60" y="40"/>
                </a:cubicBezTo>
                <a:cubicBezTo>
                  <a:pt x="60" y="38"/>
                  <a:pt x="58" y="36"/>
                  <a:pt x="56" y="36"/>
                </a:cubicBezTo>
                <a:cubicBezTo>
                  <a:pt x="54" y="36"/>
                  <a:pt x="52" y="38"/>
                  <a:pt x="52" y="40"/>
                </a:cubicBezTo>
                <a:cubicBezTo>
                  <a:pt x="52" y="61"/>
                  <a:pt x="52" y="61"/>
                  <a:pt x="52" y="61"/>
                </a:cubicBezTo>
                <a:cubicBezTo>
                  <a:pt x="47" y="62"/>
                  <a:pt x="44" y="67"/>
                  <a:pt x="44" y="72"/>
                </a:cubicBezTo>
                <a:cubicBezTo>
                  <a:pt x="44" y="79"/>
                  <a:pt x="49" y="84"/>
                  <a:pt x="56" y="84"/>
                </a:cubicBezTo>
                <a:cubicBezTo>
                  <a:pt x="63" y="84"/>
                  <a:pt x="68" y="79"/>
                  <a:pt x="68" y="72"/>
                </a:cubicBezTo>
                <a:cubicBezTo>
                  <a:pt x="68" y="67"/>
                  <a:pt x="65" y="62"/>
                  <a:pt x="60" y="61"/>
                </a:cubicBezTo>
                <a:close/>
                <a:moveTo>
                  <a:pt x="60" y="16"/>
                </a:moveTo>
                <a:cubicBezTo>
                  <a:pt x="60" y="8"/>
                  <a:pt x="60" y="8"/>
                  <a:pt x="60" y="8"/>
                </a:cubicBezTo>
                <a:cubicBezTo>
                  <a:pt x="72" y="8"/>
                  <a:pt x="72" y="8"/>
                  <a:pt x="72" y="8"/>
                </a:cubicBezTo>
                <a:cubicBezTo>
                  <a:pt x="74" y="8"/>
                  <a:pt x="76" y="6"/>
                  <a:pt x="76" y="4"/>
                </a:cubicBezTo>
                <a:cubicBezTo>
                  <a:pt x="76" y="2"/>
                  <a:pt x="74" y="0"/>
                  <a:pt x="72" y="0"/>
                </a:cubicBezTo>
                <a:cubicBezTo>
                  <a:pt x="40" y="0"/>
                  <a:pt x="40" y="0"/>
                  <a:pt x="40" y="0"/>
                </a:cubicBezTo>
                <a:cubicBezTo>
                  <a:pt x="38" y="0"/>
                  <a:pt x="36" y="2"/>
                  <a:pt x="36" y="4"/>
                </a:cubicBezTo>
                <a:cubicBezTo>
                  <a:pt x="36" y="6"/>
                  <a:pt x="38" y="8"/>
                  <a:pt x="40" y="8"/>
                </a:cubicBezTo>
                <a:cubicBezTo>
                  <a:pt x="52" y="8"/>
                  <a:pt x="52" y="8"/>
                  <a:pt x="52" y="8"/>
                </a:cubicBezTo>
                <a:cubicBezTo>
                  <a:pt x="52" y="16"/>
                  <a:pt x="52" y="16"/>
                  <a:pt x="52" y="16"/>
                </a:cubicBezTo>
                <a:cubicBezTo>
                  <a:pt x="23" y="18"/>
                  <a:pt x="0" y="42"/>
                  <a:pt x="0" y="72"/>
                </a:cubicBezTo>
                <a:cubicBezTo>
                  <a:pt x="0" y="103"/>
                  <a:pt x="25" y="128"/>
                  <a:pt x="56" y="128"/>
                </a:cubicBezTo>
                <a:cubicBezTo>
                  <a:pt x="87" y="128"/>
                  <a:pt x="112" y="103"/>
                  <a:pt x="112" y="72"/>
                </a:cubicBezTo>
                <a:cubicBezTo>
                  <a:pt x="112" y="42"/>
                  <a:pt x="89" y="18"/>
                  <a:pt x="60" y="16"/>
                </a:cubicBezTo>
                <a:close/>
                <a:moveTo>
                  <a:pt x="56" y="120"/>
                </a:moveTo>
                <a:cubicBezTo>
                  <a:pt x="29" y="120"/>
                  <a:pt x="8" y="99"/>
                  <a:pt x="8" y="72"/>
                </a:cubicBezTo>
                <a:cubicBezTo>
                  <a:pt x="8" y="45"/>
                  <a:pt x="29" y="24"/>
                  <a:pt x="56" y="24"/>
                </a:cubicBezTo>
                <a:cubicBezTo>
                  <a:pt x="83" y="24"/>
                  <a:pt x="104" y="45"/>
                  <a:pt x="104" y="72"/>
                </a:cubicBezTo>
                <a:cubicBezTo>
                  <a:pt x="104" y="99"/>
                  <a:pt x="83" y="120"/>
                  <a:pt x="56" y="12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7"/>
          <p:cNvSpPr>
            <a:spLocks noEditPoints="1"/>
          </p:cNvSpPr>
          <p:nvPr/>
        </p:nvSpPr>
        <p:spPr bwMode="auto">
          <a:xfrm>
            <a:off x="8820714" y="4944869"/>
            <a:ext cx="340818" cy="340818"/>
          </a:xfrm>
          <a:custGeom>
            <a:avLst/>
            <a:gdLst>
              <a:gd name="T0" fmla="*/ 104 w 128"/>
              <a:gd name="T1" fmla="*/ 16 h 128"/>
              <a:gd name="T2" fmla="*/ 104 w 128"/>
              <a:gd name="T3" fmla="*/ 8 h 128"/>
              <a:gd name="T4" fmla="*/ 96 w 128"/>
              <a:gd name="T5" fmla="*/ 0 h 128"/>
              <a:gd name="T6" fmla="*/ 32 w 128"/>
              <a:gd name="T7" fmla="*/ 0 h 128"/>
              <a:gd name="T8" fmla="*/ 24 w 128"/>
              <a:gd name="T9" fmla="*/ 8 h 128"/>
              <a:gd name="T10" fmla="*/ 24 w 128"/>
              <a:gd name="T11" fmla="*/ 16 h 128"/>
              <a:gd name="T12" fmla="*/ 0 w 128"/>
              <a:gd name="T13" fmla="*/ 42 h 128"/>
              <a:gd name="T14" fmla="*/ 24 w 128"/>
              <a:gd name="T15" fmla="*/ 68 h 128"/>
              <a:gd name="T16" fmla="*/ 25 w 128"/>
              <a:gd name="T17" fmla="*/ 68 h 128"/>
              <a:gd name="T18" fmla="*/ 60 w 128"/>
              <a:gd name="T19" fmla="*/ 100 h 128"/>
              <a:gd name="T20" fmla="*/ 60 w 128"/>
              <a:gd name="T21" fmla="*/ 120 h 128"/>
              <a:gd name="T22" fmla="*/ 44 w 128"/>
              <a:gd name="T23" fmla="*/ 120 h 128"/>
              <a:gd name="T24" fmla="*/ 40 w 128"/>
              <a:gd name="T25" fmla="*/ 124 h 128"/>
              <a:gd name="T26" fmla="*/ 44 w 128"/>
              <a:gd name="T27" fmla="*/ 128 h 128"/>
              <a:gd name="T28" fmla="*/ 84 w 128"/>
              <a:gd name="T29" fmla="*/ 128 h 128"/>
              <a:gd name="T30" fmla="*/ 88 w 128"/>
              <a:gd name="T31" fmla="*/ 124 h 128"/>
              <a:gd name="T32" fmla="*/ 84 w 128"/>
              <a:gd name="T33" fmla="*/ 120 h 128"/>
              <a:gd name="T34" fmla="*/ 68 w 128"/>
              <a:gd name="T35" fmla="*/ 120 h 128"/>
              <a:gd name="T36" fmla="*/ 68 w 128"/>
              <a:gd name="T37" fmla="*/ 100 h 128"/>
              <a:gd name="T38" fmla="*/ 103 w 128"/>
              <a:gd name="T39" fmla="*/ 68 h 128"/>
              <a:gd name="T40" fmla="*/ 104 w 128"/>
              <a:gd name="T41" fmla="*/ 68 h 128"/>
              <a:gd name="T42" fmla="*/ 128 w 128"/>
              <a:gd name="T43" fmla="*/ 42 h 128"/>
              <a:gd name="T44" fmla="*/ 104 w 128"/>
              <a:gd name="T45" fmla="*/ 16 h 128"/>
              <a:gd name="T46" fmla="*/ 24 w 128"/>
              <a:gd name="T47" fmla="*/ 60 h 128"/>
              <a:gd name="T48" fmla="*/ 8 w 128"/>
              <a:gd name="T49" fmla="*/ 42 h 128"/>
              <a:gd name="T50" fmla="*/ 24 w 128"/>
              <a:gd name="T51" fmla="*/ 24 h 128"/>
              <a:gd name="T52" fmla="*/ 24 w 128"/>
              <a:gd name="T53" fmla="*/ 60 h 128"/>
              <a:gd name="T54" fmla="*/ 96 w 128"/>
              <a:gd name="T55" fmla="*/ 59 h 128"/>
              <a:gd name="T56" fmla="*/ 64 w 128"/>
              <a:gd name="T57" fmla="*/ 92 h 128"/>
              <a:gd name="T58" fmla="*/ 32 w 128"/>
              <a:gd name="T59" fmla="*/ 59 h 128"/>
              <a:gd name="T60" fmla="*/ 32 w 128"/>
              <a:gd name="T61" fmla="*/ 16 h 128"/>
              <a:gd name="T62" fmla="*/ 40 w 128"/>
              <a:gd name="T63" fmla="*/ 8 h 128"/>
              <a:gd name="T64" fmla="*/ 88 w 128"/>
              <a:gd name="T65" fmla="*/ 8 h 128"/>
              <a:gd name="T66" fmla="*/ 96 w 128"/>
              <a:gd name="T67" fmla="*/ 16 h 128"/>
              <a:gd name="T68" fmla="*/ 96 w 128"/>
              <a:gd name="T69" fmla="*/ 59 h 128"/>
              <a:gd name="T70" fmla="*/ 104 w 128"/>
              <a:gd name="T71" fmla="*/ 60 h 128"/>
              <a:gd name="T72" fmla="*/ 104 w 128"/>
              <a:gd name="T73" fmla="*/ 24 h 128"/>
              <a:gd name="T74" fmla="*/ 120 w 128"/>
              <a:gd name="T75" fmla="*/ 42 h 128"/>
              <a:gd name="T76" fmla="*/ 104 w 128"/>
              <a:gd name="T77" fmla="*/ 6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8">
                <a:moveTo>
                  <a:pt x="104" y="16"/>
                </a:moveTo>
                <a:cubicBezTo>
                  <a:pt x="104" y="8"/>
                  <a:pt x="104" y="8"/>
                  <a:pt x="104" y="8"/>
                </a:cubicBezTo>
                <a:cubicBezTo>
                  <a:pt x="104" y="4"/>
                  <a:pt x="100" y="0"/>
                  <a:pt x="96" y="0"/>
                </a:cubicBezTo>
                <a:cubicBezTo>
                  <a:pt x="32" y="0"/>
                  <a:pt x="32" y="0"/>
                  <a:pt x="32" y="0"/>
                </a:cubicBezTo>
                <a:cubicBezTo>
                  <a:pt x="28" y="0"/>
                  <a:pt x="24" y="4"/>
                  <a:pt x="24" y="8"/>
                </a:cubicBezTo>
                <a:cubicBezTo>
                  <a:pt x="24" y="16"/>
                  <a:pt x="24" y="16"/>
                  <a:pt x="24" y="16"/>
                </a:cubicBezTo>
                <a:cubicBezTo>
                  <a:pt x="11" y="16"/>
                  <a:pt x="0" y="28"/>
                  <a:pt x="0" y="42"/>
                </a:cubicBezTo>
                <a:cubicBezTo>
                  <a:pt x="0" y="56"/>
                  <a:pt x="11" y="68"/>
                  <a:pt x="24" y="68"/>
                </a:cubicBezTo>
                <a:cubicBezTo>
                  <a:pt x="24" y="68"/>
                  <a:pt x="25" y="68"/>
                  <a:pt x="25" y="68"/>
                </a:cubicBezTo>
                <a:cubicBezTo>
                  <a:pt x="28" y="85"/>
                  <a:pt x="42" y="98"/>
                  <a:pt x="60" y="100"/>
                </a:cubicBezTo>
                <a:cubicBezTo>
                  <a:pt x="60" y="120"/>
                  <a:pt x="60" y="120"/>
                  <a:pt x="60" y="120"/>
                </a:cubicBezTo>
                <a:cubicBezTo>
                  <a:pt x="44" y="120"/>
                  <a:pt x="44" y="120"/>
                  <a:pt x="44" y="120"/>
                </a:cubicBezTo>
                <a:cubicBezTo>
                  <a:pt x="42" y="120"/>
                  <a:pt x="40" y="122"/>
                  <a:pt x="40" y="124"/>
                </a:cubicBezTo>
                <a:cubicBezTo>
                  <a:pt x="40" y="126"/>
                  <a:pt x="42" y="128"/>
                  <a:pt x="44" y="128"/>
                </a:cubicBezTo>
                <a:cubicBezTo>
                  <a:pt x="84" y="128"/>
                  <a:pt x="84" y="128"/>
                  <a:pt x="84" y="128"/>
                </a:cubicBezTo>
                <a:cubicBezTo>
                  <a:pt x="86" y="128"/>
                  <a:pt x="88" y="126"/>
                  <a:pt x="88" y="124"/>
                </a:cubicBezTo>
                <a:cubicBezTo>
                  <a:pt x="88" y="122"/>
                  <a:pt x="86" y="120"/>
                  <a:pt x="84" y="120"/>
                </a:cubicBezTo>
                <a:cubicBezTo>
                  <a:pt x="68" y="120"/>
                  <a:pt x="68" y="120"/>
                  <a:pt x="68" y="120"/>
                </a:cubicBezTo>
                <a:cubicBezTo>
                  <a:pt x="68" y="100"/>
                  <a:pt x="68" y="100"/>
                  <a:pt x="68" y="100"/>
                </a:cubicBezTo>
                <a:cubicBezTo>
                  <a:pt x="86" y="98"/>
                  <a:pt x="100" y="85"/>
                  <a:pt x="103" y="68"/>
                </a:cubicBezTo>
                <a:cubicBezTo>
                  <a:pt x="103" y="68"/>
                  <a:pt x="104" y="68"/>
                  <a:pt x="104" y="68"/>
                </a:cubicBezTo>
                <a:cubicBezTo>
                  <a:pt x="117" y="68"/>
                  <a:pt x="128" y="56"/>
                  <a:pt x="128" y="42"/>
                </a:cubicBezTo>
                <a:cubicBezTo>
                  <a:pt x="128" y="28"/>
                  <a:pt x="117" y="16"/>
                  <a:pt x="104" y="16"/>
                </a:cubicBezTo>
                <a:close/>
                <a:moveTo>
                  <a:pt x="24" y="60"/>
                </a:moveTo>
                <a:cubicBezTo>
                  <a:pt x="15" y="60"/>
                  <a:pt x="8" y="52"/>
                  <a:pt x="8" y="42"/>
                </a:cubicBezTo>
                <a:cubicBezTo>
                  <a:pt x="8" y="32"/>
                  <a:pt x="15" y="24"/>
                  <a:pt x="24" y="24"/>
                </a:cubicBezTo>
                <a:lnTo>
                  <a:pt x="24" y="60"/>
                </a:lnTo>
                <a:close/>
                <a:moveTo>
                  <a:pt x="96" y="59"/>
                </a:moveTo>
                <a:cubicBezTo>
                  <a:pt x="96" y="77"/>
                  <a:pt x="82" y="92"/>
                  <a:pt x="64" y="92"/>
                </a:cubicBezTo>
                <a:cubicBezTo>
                  <a:pt x="46" y="92"/>
                  <a:pt x="32" y="77"/>
                  <a:pt x="32" y="59"/>
                </a:cubicBezTo>
                <a:cubicBezTo>
                  <a:pt x="32" y="16"/>
                  <a:pt x="32" y="16"/>
                  <a:pt x="32" y="16"/>
                </a:cubicBezTo>
                <a:cubicBezTo>
                  <a:pt x="32" y="12"/>
                  <a:pt x="36" y="8"/>
                  <a:pt x="40" y="8"/>
                </a:cubicBezTo>
                <a:cubicBezTo>
                  <a:pt x="88" y="8"/>
                  <a:pt x="88" y="8"/>
                  <a:pt x="88" y="8"/>
                </a:cubicBezTo>
                <a:cubicBezTo>
                  <a:pt x="92" y="8"/>
                  <a:pt x="96" y="12"/>
                  <a:pt x="96" y="16"/>
                </a:cubicBezTo>
                <a:lnTo>
                  <a:pt x="96" y="59"/>
                </a:lnTo>
                <a:close/>
                <a:moveTo>
                  <a:pt x="104" y="60"/>
                </a:moveTo>
                <a:cubicBezTo>
                  <a:pt x="104" y="24"/>
                  <a:pt x="104" y="24"/>
                  <a:pt x="104" y="24"/>
                </a:cubicBezTo>
                <a:cubicBezTo>
                  <a:pt x="113" y="24"/>
                  <a:pt x="120" y="32"/>
                  <a:pt x="120" y="42"/>
                </a:cubicBezTo>
                <a:cubicBezTo>
                  <a:pt x="120" y="52"/>
                  <a:pt x="113" y="60"/>
                  <a:pt x="104" y="6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9"/>
          <p:cNvSpPr>
            <a:spLocks noEditPoints="1"/>
          </p:cNvSpPr>
          <p:nvPr/>
        </p:nvSpPr>
        <p:spPr bwMode="auto">
          <a:xfrm>
            <a:off x="2610863" y="4955555"/>
            <a:ext cx="340818" cy="319446"/>
          </a:xfrm>
          <a:custGeom>
            <a:avLst/>
            <a:gdLst>
              <a:gd name="T0" fmla="*/ 100 w 128"/>
              <a:gd name="T1" fmla="*/ 40 h 120"/>
              <a:gd name="T2" fmla="*/ 28 w 128"/>
              <a:gd name="T3" fmla="*/ 40 h 120"/>
              <a:gd name="T4" fmla="*/ 24 w 128"/>
              <a:gd name="T5" fmla="*/ 44 h 120"/>
              <a:gd name="T6" fmla="*/ 28 w 128"/>
              <a:gd name="T7" fmla="*/ 48 h 120"/>
              <a:gd name="T8" fmla="*/ 100 w 128"/>
              <a:gd name="T9" fmla="*/ 48 h 120"/>
              <a:gd name="T10" fmla="*/ 104 w 128"/>
              <a:gd name="T11" fmla="*/ 44 h 120"/>
              <a:gd name="T12" fmla="*/ 100 w 128"/>
              <a:gd name="T13" fmla="*/ 40 h 120"/>
              <a:gd name="T14" fmla="*/ 72 w 128"/>
              <a:gd name="T15" fmla="*/ 56 h 120"/>
              <a:gd name="T16" fmla="*/ 28 w 128"/>
              <a:gd name="T17" fmla="*/ 56 h 120"/>
              <a:gd name="T18" fmla="*/ 24 w 128"/>
              <a:gd name="T19" fmla="*/ 60 h 120"/>
              <a:gd name="T20" fmla="*/ 28 w 128"/>
              <a:gd name="T21" fmla="*/ 64 h 120"/>
              <a:gd name="T22" fmla="*/ 72 w 128"/>
              <a:gd name="T23" fmla="*/ 64 h 120"/>
              <a:gd name="T24" fmla="*/ 76 w 128"/>
              <a:gd name="T25" fmla="*/ 60 h 120"/>
              <a:gd name="T26" fmla="*/ 72 w 128"/>
              <a:gd name="T27" fmla="*/ 56 h 120"/>
              <a:gd name="T28" fmla="*/ 100 w 128"/>
              <a:gd name="T29" fmla="*/ 24 h 120"/>
              <a:gd name="T30" fmla="*/ 28 w 128"/>
              <a:gd name="T31" fmla="*/ 24 h 120"/>
              <a:gd name="T32" fmla="*/ 24 w 128"/>
              <a:gd name="T33" fmla="*/ 28 h 120"/>
              <a:gd name="T34" fmla="*/ 28 w 128"/>
              <a:gd name="T35" fmla="*/ 32 h 120"/>
              <a:gd name="T36" fmla="*/ 100 w 128"/>
              <a:gd name="T37" fmla="*/ 32 h 120"/>
              <a:gd name="T38" fmla="*/ 104 w 128"/>
              <a:gd name="T39" fmla="*/ 28 h 120"/>
              <a:gd name="T40" fmla="*/ 100 w 128"/>
              <a:gd name="T41" fmla="*/ 24 h 120"/>
              <a:gd name="T42" fmla="*/ 116 w 128"/>
              <a:gd name="T43" fmla="*/ 0 h 120"/>
              <a:gd name="T44" fmla="*/ 12 w 128"/>
              <a:gd name="T45" fmla="*/ 0 h 120"/>
              <a:gd name="T46" fmla="*/ 0 w 128"/>
              <a:gd name="T47" fmla="*/ 12 h 120"/>
              <a:gd name="T48" fmla="*/ 0 w 128"/>
              <a:gd name="T49" fmla="*/ 80 h 120"/>
              <a:gd name="T50" fmla="*/ 12 w 128"/>
              <a:gd name="T51" fmla="*/ 92 h 120"/>
              <a:gd name="T52" fmla="*/ 28 w 128"/>
              <a:gd name="T53" fmla="*/ 92 h 120"/>
              <a:gd name="T54" fmla="*/ 28 w 128"/>
              <a:gd name="T55" fmla="*/ 109 h 120"/>
              <a:gd name="T56" fmla="*/ 44 w 128"/>
              <a:gd name="T57" fmla="*/ 114 h 120"/>
              <a:gd name="T58" fmla="*/ 68 w 128"/>
              <a:gd name="T59" fmla="*/ 92 h 120"/>
              <a:gd name="T60" fmla="*/ 116 w 128"/>
              <a:gd name="T61" fmla="*/ 92 h 120"/>
              <a:gd name="T62" fmla="*/ 128 w 128"/>
              <a:gd name="T63" fmla="*/ 80 h 120"/>
              <a:gd name="T64" fmla="*/ 128 w 128"/>
              <a:gd name="T65" fmla="*/ 12 h 120"/>
              <a:gd name="T66" fmla="*/ 116 w 128"/>
              <a:gd name="T67" fmla="*/ 0 h 120"/>
              <a:gd name="T68" fmla="*/ 120 w 128"/>
              <a:gd name="T69" fmla="*/ 76 h 120"/>
              <a:gd name="T70" fmla="*/ 112 w 128"/>
              <a:gd name="T71" fmla="*/ 84 h 120"/>
              <a:gd name="T72" fmla="*/ 66 w 128"/>
              <a:gd name="T73" fmla="*/ 84 h 120"/>
              <a:gd name="T74" fmla="*/ 39 w 128"/>
              <a:gd name="T75" fmla="*/ 108 h 120"/>
              <a:gd name="T76" fmla="*/ 36 w 128"/>
              <a:gd name="T77" fmla="*/ 92 h 120"/>
              <a:gd name="T78" fmla="*/ 36 w 128"/>
              <a:gd name="T79" fmla="*/ 92 h 120"/>
              <a:gd name="T80" fmla="*/ 36 w 128"/>
              <a:gd name="T81" fmla="*/ 84 h 120"/>
              <a:gd name="T82" fmla="*/ 16 w 128"/>
              <a:gd name="T83" fmla="*/ 84 h 120"/>
              <a:gd name="T84" fmla="*/ 8 w 128"/>
              <a:gd name="T85" fmla="*/ 76 h 120"/>
              <a:gd name="T86" fmla="*/ 8 w 128"/>
              <a:gd name="T87" fmla="*/ 16 h 120"/>
              <a:gd name="T88" fmla="*/ 16 w 128"/>
              <a:gd name="T89" fmla="*/ 8 h 120"/>
              <a:gd name="T90" fmla="*/ 112 w 128"/>
              <a:gd name="T91" fmla="*/ 8 h 120"/>
              <a:gd name="T92" fmla="*/ 120 w 128"/>
              <a:gd name="T93" fmla="*/ 16 h 120"/>
              <a:gd name="T94" fmla="*/ 120 w 128"/>
              <a:gd name="T95"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0">
                <a:moveTo>
                  <a:pt x="100" y="40"/>
                </a:moveTo>
                <a:cubicBezTo>
                  <a:pt x="28" y="40"/>
                  <a:pt x="28" y="40"/>
                  <a:pt x="28" y="40"/>
                </a:cubicBezTo>
                <a:cubicBezTo>
                  <a:pt x="26" y="40"/>
                  <a:pt x="24" y="42"/>
                  <a:pt x="24" y="44"/>
                </a:cubicBezTo>
                <a:cubicBezTo>
                  <a:pt x="24" y="46"/>
                  <a:pt x="26" y="48"/>
                  <a:pt x="28" y="48"/>
                </a:cubicBezTo>
                <a:cubicBezTo>
                  <a:pt x="100" y="48"/>
                  <a:pt x="100" y="48"/>
                  <a:pt x="100" y="48"/>
                </a:cubicBezTo>
                <a:cubicBezTo>
                  <a:pt x="102" y="48"/>
                  <a:pt x="104" y="46"/>
                  <a:pt x="104" y="44"/>
                </a:cubicBezTo>
                <a:cubicBezTo>
                  <a:pt x="104" y="42"/>
                  <a:pt x="102" y="40"/>
                  <a:pt x="100" y="40"/>
                </a:cubicBezTo>
                <a:close/>
                <a:moveTo>
                  <a:pt x="72" y="56"/>
                </a:moveTo>
                <a:cubicBezTo>
                  <a:pt x="28" y="56"/>
                  <a:pt x="28" y="56"/>
                  <a:pt x="28" y="56"/>
                </a:cubicBezTo>
                <a:cubicBezTo>
                  <a:pt x="26" y="56"/>
                  <a:pt x="24" y="58"/>
                  <a:pt x="24" y="60"/>
                </a:cubicBezTo>
                <a:cubicBezTo>
                  <a:pt x="24" y="62"/>
                  <a:pt x="26" y="64"/>
                  <a:pt x="28" y="64"/>
                </a:cubicBezTo>
                <a:cubicBezTo>
                  <a:pt x="72" y="64"/>
                  <a:pt x="72" y="64"/>
                  <a:pt x="72" y="64"/>
                </a:cubicBezTo>
                <a:cubicBezTo>
                  <a:pt x="74" y="64"/>
                  <a:pt x="76" y="62"/>
                  <a:pt x="76" y="60"/>
                </a:cubicBezTo>
                <a:cubicBezTo>
                  <a:pt x="76" y="58"/>
                  <a:pt x="74" y="56"/>
                  <a:pt x="72" y="56"/>
                </a:cubicBezTo>
                <a:close/>
                <a:moveTo>
                  <a:pt x="100" y="24"/>
                </a:moveTo>
                <a:cubicBezTo>
                  <a:pt x="28" y="24"/>
                  <a:pt x="28" y="24"/>
                  <a:pt x="28" y="24"/>
                </a:cubicBezTo>
                <a:cubicBezTo>
                  <a:pt x="26" y="24"/>
                  <a:pt x="24" y="26"/>
                  <a:pt x="24" y="28"/>
                </a:cubicBezTo>
                <a:cubicBezTo>
                  <a:pt x="24" y="30"/>
                  <a:pt x="26" y="32"/>
                  <a:pt x="28" y="32"/>
                </a:cubicBezTo>
                <a:cubicBezTo>
                  <a:pt x="100" y="32"/>
                  <a:pt x="100" y="32"/>
                  <a:pt x="100" y="32"/>
                </a:cubicBezTo>
                <a:cubicBezTo>
                  <a:pt x="102" y="32"/>
                  <a:pt x="104" y="30"/>
                  <a:pt x="104" y="28"/>
                </a:cubicBezTo>
                <a:cubicBezTo>
                  <a:pt x="104" y="26"/>
                  <a:pt x="102" y="24"/>
                  <a:pt x="100" y="24"/>
                </a:cubicBezTo>
                <a:close/>
                <a:moveTo>
                  <a:pt x="116" y="0"/>
                </a:moveTo>
                <a:cubicBezTo>
                  <a:pt x="12" y="0"/>
                  <a:pt x="12" y="0"/>
                  <a:pt x="12" y="0"/>
                </a:cubicBezTo>
                <a:cubicBezTo>
                  <a:pt x="5" y="0"/>
                  <a:pt x="0" y="5"/>
                  <a:pt x="0" y="12"/>
                </a:cubicBezTo>
                <a:cubicBezTo>
                  <a:pt x="0" y="80"/>
                  <a:pt x="0" y="80"/>
                  <a:pt x="0" y="80"/>
                </a:cubicBezTo>
                <a:cubicBezTo>
                  <a:pt x="0" y="87"/>
                  <a:pt x="5" y="92"/>
                  <a:pt x="12" y="92"/>
                </a:cubicBezTo>
                <a:cubicBezTo>
                  <a:pt x="28" y="92"/>
                  <a:pt x="28" y="92"/>
                  <a:pt x="28" y="92"/>
                </a:cubicBezTo>
                <a:cubicBezTo>
                  <a:pt x="28" y="109"/>
                  <a:pt x="28" y="109"/>
                  <a:pt x="28" y="109"/>
                </a:cubicBezTo>
                <a:cubicBezTo>
                  <a:pt x="29" y="114"/>
                  <a:pt x="35" y="120"/>
                  <a:pt x="44" y="114"/>
                </a:cubicBezTo>
                <a:cubicBezTo>
                  <a:pt x="68" y="92"/>
                  <a:pt x="68" y="92"/>
                  <a:pt x="68" y="92"/>
                </a:cubicBezTo>
                <a:cubicBezTo>
                  <a:pt x="116" y="92"/>
                  <a:pt x="116" y="92"/>
                  <a:pt x="116" y="92"/>
                </a:cubicBezTo>
                <a:cubicBezTo>
                  <a:pt x="123" y="92"/>
                  <a:pt x="128" y="87"/>
                  <a:pt x="128" y="80"/>
                </a:cubicBezTo>
                <a:cubicBezTo>
                  <a:pt x="128" y="12"/>
                  <a:pt x="128" y="12"/>
                  <a:pt x="128" y="12"/>
                </a:cubicBezTo>
                <a:cubicBezTo>
                  <a:pt x="128" y="5"/>
                  <a:pt x="123" y="0"/>
                  <a:pt x="116" y="0"/>
                </a:cubicBezTo>
                <a:close/>
                <a:moveTo>
                  <a:pt x="120" y="76"/>
                </a:moveTo>
                <a:cubicBezTo>
                  <a:pt x="120" y="80"/>
                  <a:pt x="116" y="84"/>
                  <a:pt x="112" y="84"/>
                </a:cubicBezTo>
                <a:cubicBezTo>
                  <a:pt x="66" y="84"/>
                  <a:pt x="66" y="84"/>
                  <a:pt x="66" y="84"/>
                </a:cubicBezTo>
                <a:cubicBezTo>
                  <a:pt x="39" y="108"/>
                  <a:pt x="39" y="108"/>
                  <a:pt x="39" y="108"/>
                </a:cubicBezTo>
                <a:cubicBezTo>
                  <a:pt x="35" y="113"/>
                  <a:pt x="36" y="99"/>
                  <a:pt x="36" y="92"/>
                </a:cubicBezTo>
                <a:cubicBezTo>
                  <a:pt x="36" y="92"/>
                  <a:pt x="36" y="92"/>
                  <a:pt x="36" y="92"/>
                </a:cubicBezTo>
                <a:cubicBezTo>
                  <a:pt x="36" y="84"/>
                  <a:pt x="36" y="84"/>
                  <a:pt x="36" y="84"/>
                </a:cubicBezTo>
                <a:cubicBezTo>
                  <a:pt x="16" y="84"/>
                  <a:pt x="16" y="84"/>
                  <a:pt x="16" y="84"/>
                </a:cubicBezTo>
                <a:cubicBezTo>
                  <a:pt x="12" y="84"/>
                  <a:pt x="8" y="80"/>
                  <a:pt x="8" y="76"/>
                </a:cubicBezTo>
                <a:cubicBezTo>
                  <a:pt x="8" y="16"/>
                  <a:pt x="8" y="16"/>
                  <a:pt x="8" y="16"/>
                </a:cubicBezTo>
                <a:cubicBezTo>
                  <a:pt x="8" y="12"/>
                  <a:pt x="12" y="8"/>
                  <a:pt x="16" y="8"/>
                </a:cubicBezTo>
                <a:cubicBezTo>
                  <a:pt x="112" y="8"/>
                  <a:pt x="112" y="8"/>
                  <a:pt x="112" y="8"/>
                </a:cubicBezTo>
                <a:cubicBezTo>
                  <a:pt x="116" y="8"/>
                  <a:pt x="120" y="12"/>
                  <a:pt x="120" y="16"/>
                </a:cubicBezTo>
                <a:lnTo>
                  <a:pt x="120" y="7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0"/>
          <p:cNvSpPr>
            <a:spLocks noEditPoints="1"/>
          </p:cNvSpPr>
          <p:nvPr/>
        </p:nvSpPr>
        <p:spPr bwMode="auto">
          <a:xfrm>
            <a:off x="1085443" y="2469223"/>
            <a:ext cx="276704" cy="340819"/>
          </a:xfrm>
          <a:custGeom>
            <a:avLst/>
            <a:gdLst>
              <a:gd name="T0" fmla="*/ 52 w 104"/>
              <a:gd name="T1" fmla="*/ 72 h 128"/>
              <a:gd name="T2" fmla="*/ 36 w 104"/>
              <a:gd name="T3" fmla="*/ 88 h 128"/>
              <a:gd name="T4" fmla="*/ 52 w 104"/>
              <a:gd name="T5" fmla="*/ 104 h 128"/>
              <a:gd name="T6" fmla="*/ 68 w 104"/>
              <a:gd name="T7" fmla="*/ 88 h 128"/>
              <a:gd name="T8" fmla="*/ 52 w 104"/>
              <a:gd name="T9" fmla="*/ 72 h 128"/>
              <a:gd name="T10" fmla="*/ 52 w 104"/>
              <a:gd name="T11" fmla="*/ 96 h 128"/>
              <a:gd name="T12" fmla="*/ 44 w 104"/>
              <a:gd name="T13" fmla="*/ 88 h 128"/>
              <a:gd name="T14" fmla="*/ 52 w 104"/>
              <a:gd name="T15" fmla="*/ 80 h 128"/>
              <a:gd name="T16" fmla="*/ 60 w 104"/>
              <a:gd name="T17" fmla="*/ 88 h 128"/>
              <a:gd name="T18" fmla="*/ 52 w 104"/>
              <a:gd name="T19" fmla="*/ 96 h 128"/>
              <a:gd name="T20" fmla="*/ 92 w 104"/>
              <a:gd name="T21" fmla="*/ 48 h 128"/>
              <a:gd name="T22" fmla="*/ 24 w 104"/>
              <a:gd name="T23" fmla="*/ 48 h 128"/>
              <a:gd name="T24" fmla="*/ 24 w 104"/>
              <a:gd name="T25" fmla="*/ 36 h 128"/>
              <a:gd name="T26" fmla="*/ 52 w 104"/>
              <a:gd name="T27" fmla="*/ 8 h 128"/>
              <a:gd name="T28" fmla="*/ 80 w 104"/>
              <a:gd name="T29" fmla="*/ 32 h 128"/>
              <a:gd name="T30" fmla="*/ 88 w 104"/>
              <a:gd name="T31" fmla="*/ 32 h 128"/>
              <a:gd name="T32" fmla="*/ 52 w 104"/>
              <a:gd name="T33" fmla="*/ 0 h 128"/>
              <a:gd name="T34" fmla="*/ 16 w 104"/>
              <a:gd name="T35" fmla="*/ 36 h 128"/>
              <a:gd name="T36" fmla="*/ 16 w 104"/>
              <a:gd name="T37" fmla="*/ 48 h 128"/>
              <a:gd name="T38" fmla="*/ 12 w 104"/>
              <a:gd name="T39" fmla="*/ 48 h 128"/>
              <a:gd name="T40" fmla="*/ 0 w 104"/>
              <a:gd name="T41" fmla="*/ 60 h 128"/>
              <a:gd name="T42" fmla="*/ 0 w 104"/>
              <a:gd name="T43" fmla="*/ 116 h 128"/>
              <a:gd name="T44" fmla="*/ 12 w 104"/>
              <a:gd name="T45" fmla="*/ 128 h 128"/>
              <a:gd name="T46" fmla="*/ 92 w 104"/>
              <a:gd name="T47" fmla="*/ 128 h 128"/>
              <a:gd name="T48" fmla="*/ 104 w 104"/>
              <a:gd name="T49" fmla="*/ 116 h 128"/>
              <a:gd name="T50" fmla="*/ 104 w 104"/>
              <a:gd name="T51" fmla="*/ 60 h 128"/>
              <a:gd name="T52" fmla="*/ 92 w 104"/>
              <a:gd name="T53" fmla="*/ 48 h 128"/>
              <a:gd name="T54" fmla="*/ 96 w 104"/>
              <a:gd name="T55" fmla="*/ 112 h 128"/>
              <a:gd name="T56" fmla="*/ 88 w 104"/>
              <a:gd name="T57" fmla="*/ 120 h 128"/>
              <a:gd name="T58" fmla="*/ 16 w 104"/>
              <a:gd name="T59" fmla="*/ 120 h 128"/>
              <a:gd name="T60" fmla="*/ 8 w 104"/>
              <a:gd name="T61" fmla="*/ 112 h 128"/>
              <a:gd name="T62" fmla="*/ 8 w 104"/>
              <a:gd name="T63" fmla="*/ 64 h 128"/>
              <a:gd name="T64" fmla="*/ 16 w 104"/>
              <a:gd name="T65" fmla="*/ 56 h 128"/>
              <a:gd name="T66" fmla="*/ 88 w 104"/>
              <a:gd name="T67" fmla="*/ 56 h 128"/>
              <a:gd name="T68" fmla="*/ 96 w 104"/>
              <a:gd name="T69" fmla="*/ 64 h 128"/>
              <a:gd name="T70" fmla="*/ 96 w 104"/>
              <a:gd name="T7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28">
                <a:moveTo>
                  <a:pt x="52" y="72"/>
                </a:moveTo>
                <a:cubicBezTo>
                  <a:pt x="43" y="72"/>
                  <a:pt x="36" y="79"/>
                  <a:pt x="36" y="88"/>
                </a:cubicBezTo>
                <a:cubicBezTo>
                  <a:pt x="36" y="97"/>
                  <a:pt x="43" y="104"/>
                  <a:pt x="52" y="104"/>
                </a:cubicBezTo>
                <a:cubicBezTo>
                  <a:pt x="61" y="104"/>
                  <a:pt x="68" y="97"/>
                  <a:pt x="68" y="88"/>
                </a:cubicBezTo>
                <a:cubicBezTo>
                  <a:pt x="68" y="79"/>
                  <a:pt x="61" y="72"/>
                  <a:pt x="52" y="72"/>
                </a:cubicBezTo>
                <a:close/>
                <a:moveTo>
                  <a:pt x="52" y="96"/>
                </a:moveTo>
                <a:cubicBezTo>
                  <a:pt x="48" y="96"/>
                  <a:pt x="44" y="92"/>
                  <a:pt x="44" y="88"/>
                </a:cubicBezTo>
                <a:cubicBezTo>
                  <a:pt x="44" y="84"/>
                  <a:pt x="48" y="80"/>
                  <a:pt x="52" y="80"/>
                </a:cubicBezTo>
                <a:cubicBezTo>
                  <a:pt x="56" y="80"/>
                  <a:pt x="60" y="84"/>
                  <a:pt x="60" y="88"/>
                </a:cubicBezTo>
                <a:cubicBezTo>
                  <a:pt x="60" y="92"/>
                  <a:pt x="56" y="96"/>
                  <a:pt x="52" y="96"/>
                </a:cubicBezTo>
                <a:close/>
                <a:moveTo>
                  <a:pt x="92" y="48"/>
                </a:moveTo>
                <a:cubicBezTo>
                  <a:pt x="24" y="48"/>
                  <a:pt x="24" y="48"/>
                  <a:pt x="24" y="48"/>
                </a:cubicBezTo>
                <a:cubicBezTo>
                  <a:pt x="24" y="36"/>
                  <a:pt x="24" y="36"/>
                  <a:pt x="24" y="36"/>
                </a:cubicBezTo>
                <a:cubicBezTo>
                  <a:pt x="24" y="21"/>
                  <a:pt x="37" y="8"/>
                  <a:pt x="52" y="8"/>
                </a:cubicBezTo>
                <a:cubicBezTo>
                  <a:pt x="66" y="8"/>
                  <a:pt x="78" y="18"/>
                  <a:pt x="80" y="32"/>
                </a:cubicBezTo>
                <a:cubicBezTo>
                  <a:pt x="88" y="32"/>
                  <a:pt x="88" y="32"/>
                  <a:pt x="88" y="32"/>
                </a:cubicBezTo>
                <a:cubicBezTo>
                  <a:pt x="86" y="14"/>
                  <a:pt x="71" y="0"/>
                  <a:pt x="52" y="0"/>
                </a:cubicBezTo>
                <a:cubicBezTo>
                  <a:pt x="32" y="0"/>
                  <a:pt x="16" y="16"/>
                  <a:pt x="16" y="36"/>
                </a:cubicBezTo>
                <a:cubicBezTo>
                  <a:pt x="16" y="48"/>
                  <a:pt x="16" y="48"/>
                  <a:pt x="16" y="48"/>
                </a:cubicBezTo>
                <a:cubicBezTo>
                  <a:pt x="12" y="48"/>
                  <a:pt x="12" y="48"/>
                  <a:pt x="12" y="48"/>
                </a:cubicBezTo>
                <a:cubicBezTo>
                  <a:pt x="5" y="48"/>
                  <a:pt x="0" y="53"/>
                  <a:pt x="0" y="60"/>
                </a:cubicBezTo>
                <a:cubicBezTo>
                  <a:pt x="0" y="116"/>
                  <a:pt x="0" y="116"/>
                  <a:pt x="0" y="116"/>
                </a:cubicBezTo>
                <a:cubicBezTo>
                  <a:pt x="0" y="123"/>
                  <a:pt x="5" y="128"/>
                  <a:pt x="12" y="128"/>
                </a:cubicBezTo>
                <a:cubicBezTo>
                  <a:pt x="92" y="128"/>
                  <a:pt x="92" y="128"/>
                  <a:pt x="92" y="128"/>
                </a:cubicBezTo>
                <a:cubicBezTo>
                  <a:pt x="99" y="128"/>
                  <a:pt x="104" y="123"/>
                  <a:pt x="104" y="116"/>
                </a:cubicBezTo>
                <a:cubicBezTo>
                  <a:pt x="104" y="60"/>
                  <a:pt x="104" y="60"/>
                  <a:pt x="104" y="60"/>
                </a:cubicBezTo>
                <a:cubicBezTo>
                  <a:pt x="104" y="53"/>
                  <a:pt x="99" y="48"/>
                  <a:pt x="92" y="48"/>
                </a:cubicBezTo>
                <a:close/>
                <a:moveTo>
                  <a:pt x="96" y="112"/>
                </a:moveTo>
                <a:cubicBezTo>
                  <a:pt x="96" y="116"/>
                  <a:pt x="92" y="120"/>
                  <a:pt x="88" y="120"/>
                </a:cubicBezTo>
                <a:cubicBezTo>
                  <a:pt x="16" y="120"/>
                  <a:pt x="16" y="120"/>
                  <a:pt x="16" y="120"/>
                </a:cubicBezTo>
                <a:cubicBezTo>
                  <a:pt x="12" y="120"/>
                  <a:pt x="8" y="116"/>
                  <a:pt x="8" y="112"/>
                </a:cubicBezTo>
                <a:cubicBezTo>
                  <a:pt x="8" y="64"/>
                  <a:pt x="8" y="64"/>
                  <a:pt x="8" y="64"/>
                </a:cubicBezTo>
                <a:cubicBezTo>
                  <a:pt x="8" y="60"/>
                  <a:pt x="12" y="56"/>
                  <a:pt x="16" y="56"/>
                </a:cubicBezTo>
                <a:cubicBezTo>
                  <a:pt x="88" y="56"/>
                  <a:pt x="88" y="56"/>
                  <a:pt x="88" y="56"/>
                </a:cubicBezTo>
                <a:cubicBezTo>
                  <a:pt x="92" y="56"/>
                  <a:pt x="96" y="60"/>
                  <a:pt x="96" y="64"/>
                </a:cubicBezTo>
                <a:lnTo>
                  <a:pt x="96" y="11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1"/>
          <p:cNvSpPr>
            <a:spLocks noEditPoints="1"/>
          </p:cNvSpPr>
          <p:nvPr/>
        </p:nvSpPr>
        <p:spPr bwMode="auto">
          <a:xfrm>
            <a:off x="4162530" y="2469223"/>
            <a:ext cx="339693" cy="340818"/>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85 w 128"/>
              <a:gd name="T21" fmla="*/ 49 h 128"/>
              <a:gd name="T22" fmla="*/ 60 w 128"/>
              <a:gd name="T23" fmla="*/ 75 h 128"/>
              <a:gd name="T24" fmla="*/ 47 w 128"/>
              <a:gd name="T25" fmla="*/ 61 h 128"/>
              <a:gd name="T26" fmla="*/ 41 w 128"/>
              <a:gd name="T27" fmla="*/ 61 h 128"/>
              <a:gd name="T28" fmla="*/ 41 w 128"/>
              <a:gd name="T29" fmla="*/ 67 h 128"/>
              <a:gd name="T30" fmla="*/ 57 w 128"/>
              <a:gd name="T31" fmla="*/ 82 h 128"/>
              <a:gd name="T32" fmla="*/ 57 w 128"/>
              <a:gd name="T33" fmla="*/ 83 h 128"/>
              <a:gd name="T34" fmla="*/ 60 w 128"/>
              <a:gd name="T35" fmla="*/ 84 h 128"/>
              <a:gd name="T36" fmla="*/ 63 w 128"/>
              <a:gd name="T37" fmla="*/ 83 h 128"/>
              <a:gd name="T38" fmla="*/ 63 w 128"/>
              <a:gd name="T39" fmla="*/ 82 h 128"/>
              <a:gd name="T40" fmla="*/ 91 w 128"/>
              <a:gd name="T41" fmla="*/ 55 h 128"/>
              <a:gd name="T42" fmla="*/ 91 w 128"/>
              <a:gd name="T43" fmla="*/ 49 h 128"/>
              <a:gd name="T44" fmla="*/ 85 w 128"/>
              <a:gd name="T45" fmla="*/ 4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85" y="49"/>
                </a:moveTo>
                <a:cubicBezTo>
                  <a:pt x="60" y="75"/>
                  <a:pt x="60" y="75"/>
                  <a:pt x="60" y="75"/>
                </a:cubicBezTo>
                <a:cubicBezTo>
                  <a:pt x="47" y="61"/>
                  <a:pt x="47" y="61"/>
                  <a:pt x="47" y="61"/>
                </a:cubicBezTo>
                <a:cubicBezTo>
                  <a:pt x="45" y="60"/>
                  <a:pt x="43" y="60"/>
                  <a:pt x="41" y="61"/>
                </a:cubicBezTo>
                <a:cubicBezTo>
                  <a:pt x="40" y="63"/>
                  <a:pt x="40" y="65"/>
                  <a:pt x="41" y="67"/>
                </a:cubicBezTo>
                <a:cubicBezTo>
                  <a:pt x="57" y="82"/>
                  <a:pt x="57" y="82"/>
                  <a:pt x="57" y="82"/>
                </a:cubicBezTo>
                <a:cubicBezTo>
                  <a:pt x="57" y="82"/>
                  <a:pt x="57" y="83"/>
                  <a:pt x="57" y="83"/>
                </a:cubicBezTo>
                <a:cubicBezTo>
                  <a:pt x="58" y="84"/>
                  <a:pt x="59" y="84"/>
                  <a:pt x="60" y="84"/>
                </a:cubicBezTo>
                <a:cubicBezTo>
                  <a:pt x="61" y="84"/>
                  <a:pt x="62" y="84"/>
                  <a:pt x="63" y="83"/>
                </a:cubicBezTo>
                <a:cubicBezTo>
                  <a:pt x="63" y="83"/>
                  <a:pt x="63" y="82"/>
                  <a:pt x="63" y="82"/>
                </a:cubicBezTo>
                <a:cubicBezTo>
                  <a:pt x="91" y="55"/>
                  <a:pt x="91" y="55"/>
                  <a:pt x="91" y="55"/>
                </a:cubicBezTo>
                <a:cubicBezTo>
                  <a:pt x="92" y="53"/>
                  <a:pt x="92" y="51"/>
                  <a:pt x="91" y="49"/>
                </a:cubicBezTo>
                <a:cubicBezTo>
                  <a:pt x="89" y="48"/>
                  <a:pt x="87" y="48"/>
                  <a:pt x="85" y="4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TextBox 17"/>
          <p:cNvSpPr txBox="1"/>
          <p:nvPr/>
        </p:nvSpPr>
        <p:spPr>
          <a:xfrm>
            <a:off x="1666288" y="2241197"/>
            <a:ext cx="288862" cy="338554"/>
          </a:xfrm>
          <a:prstGeom prst="rect">
            <a:avLst/>
          </a:prstGeom>
          <a:noFill/>
        </p:spPr>
        <p:txBody>
          <a:bodyPr wrap="none" rtlCol="0">
            <a:spAutoFit/>
          </a:bodyPr>
          <a:lstStyle/>
          <a:p>
            <a:r>
              <a:rPr lang="en-US" altLang="zh-CN" sz="1600" dirty="0">
                <a:solidFill>
                  <a:srgbClr val="AF935C"/>
                </a:solidFill>
                <a:cs typeface="+mn-ea"/>
                <a:sym typeface="+mn-lt"/>
              </a:rPr>
              <a:t>1</a:t>
            </a:r>
            <a:endParaRPr lang="zh-CN" altLang="en-US" sz="1600" dirty="0">
              <a:solidFill>
                <a:srgbClr val="AF935C"/>
              </a:solidFill>
              <a:cs typeface="+mn-ea"/>
              <a:sym typeface="+mn-lt"/>
            </a:endParaRPr>
          </a:p>
        </p:txBody>
      </p:sp>
      <p:sp>
        <p:nvSpPr>
          <p:cNvPr id="30" name="TextBox 18"/>
          <p:cNvSpPr txBox="1"/>
          <p:nvPr/>
        </p:nvSpPr>
        <p:spPr>
          <a:xfrm>
            <a:off x="1723493" y="2295596"/>
            <a:ext cx="2051006" cy="1569660"/>
          </a:xfrm>
          <a:prstGeom prst="rect">
            <a:avLst/>
          </a:prstGeom>
          <a:noFill/>
        </p:spPr>
        <p:txBody>
          <a:bodyPr wrap="square" rtlCol="0">
            <a:spAutoFit/>
          </a:bodyPr>
          <a:lstStyle/>
          <a:p>
            <a:pPr indent="305435" algn="just">
              <a:lnSpc>
                <a:spcPct val="150000"/>
              </a:lnSpc>
              <a:spcAft>
                <a:spcPts val="0"/>
              </a:spcAft>
            </a:pPr>
            <a:r>
              <a:rPr lang="zh-CN" altLang="zh-CN" sz="1600" kern="100" dirty="0">
                <a:solidFill>
                  <a:srgbClr val="F2F2F2"/>
                </a:solidFill>
                <a:latin typeface="Times New Roman" panose="02020603050405020304" pitchFamily="18" charset="0"/>
              </a:rPr>
              <a:t>如何利用</a:t>
            </a:r>
            <a:r>
              <a:rPr lang="en-US" altLang="zh-CN" sz="1600" kern="100" dirty="0">
                <a:solidFill>
                  <a:srgbClr val="F2F2F2"/>
                </a:solidFill>
                <a:latin typeface="Times New Roman" panose="02020603050405020304" pitchFamily="18" charset="0"/>
              </a:rPr>
              <a:t>Kinect</a:t>
            </a:r>
            <a:r>
              <a:rPr lang="zh-CN" altLang="zh-CN" sz="1600" kern="100" dirty="0">
                <a:solidFill>
                  <a:srgbClr val="F2F2F2"/>
                </a:solidFill>
                <a:latin typeface="Times New Roman" panose="02020603050405020304" pitchFamily="18" charset="0"/>
              </a:rPr>
              <a:t>等视觉传感器获取深度信息并合成点云，完成地面模型构建。</a:t>
            </a:r>
            <a:endParaRPr lang="zh-CN" altLang="zh-CN" sz="1200" kern="100" dirty="0">
              <a:solidFill>
                <a:srgbClr val="F2F2F2"/>
              </a:solidFill>
              <a:latin typeface="Times New Roman" panose="02020603050405020304" pitchFamily="18" charset="0"/>
            </a:endParaRPr>
          </a:p>
        </p:txBody>
      </p:sp>
      <p:sp>
        <p:nvSpPr>
          <p:cNvPr id="31" name="TextBox 17"/>
          <p:cNvSpPr txBox="1"/>
          <p:nvPr/>
        </p:nvSpPr>
        <p:spPr>
          <a:xfrm>
            <a:off x="3240525" y="4674831"/>
            <a:ext cx="288862" cy="338554"/>
          </a:xfrm>
          <a:prstGeom prst="rect">
            <a:avLst/>
          </a:prstGeom>
          <a:noFill/>
        </p:spPr>
        <p:txBody>
          <a:bodyPr wrap="none" rtlCol="0">
            <a:spAutoFit/>
          </a:bodyPr>
          <a:lstStyle/>
          <a:p>
            <a:r>
              <a:rPr lang="en-US" altLang="zh-CN" sz="1600" dirty="0">
                <a:solidFill>
                  <a:srgbClr val="AF935C"/>
                </a:solidFill>
                <a:cs typeface="+mn-ea"/>
                <a:sym typeface="+mn-lt"/>
              </a:rPr>
              <a:t>2</a:t>
            </a:r>
            <a:endParaRPr lang="zh-CN" altLang="en-US" sz="1600" dirty="0">
              <a:solidFill>
                <a:srgbClr val="AF935C"/>
              </a:solidFill>
              <a:cs typeface="+mn-ea"/>
              <a:sym typeface="+mn-lt"/>
            </a:endParaRPr>
          </a:p>
        </p:txBody>
      </p:sp>
      <p:sp>
        <p:nvSpPr>
          <p:cNvPr id="32" name="TextBox 18"/>
          <p:cNvSpPr txBox="1"/>
          <p:nvPr/>
        </p:nvSpPr>
        <p:spPr>
          <a:xfrm>
            <a:off x="3410964" y="4219682"/>
            <a:ext cx="2051006" cy="2677656"/>
          </a:xfrm>
          <a:prstGeom prst="rect">
            <a:avLst/>
          </a:prstGeom>
          <a:noFill/>
        </p:spPr>
        <p:txBody>
          <a:bodyPr wrap="square" rtlCol="0">
            <a:spAutoFit/>
          </a:bodyPr>
          <a:lstStyle/>
          <a:p>
            <a:pPr indent="305435" algn="just">
              <a:lnSpc>
                <a:spcPct val="150000"/>
              </a:lnSpc>
              <a:spcAft>
                <a:spcPts val="0"/>
              </a:spcAft>
            </a:pPr>
            <a:r>
              <a:rPr lang="zh-CN" altLang="zh-CN" sz="1600" kern="100" dirty="0">
                <a:solidFill>
                  <a:srgbClr val="F2F2F2"/>
                </a:solidFill>
                <a:latin typeface="Times New Roman" panose="02020603050405020304" pitchFamily="18" charset="0"/>
              </a:rPr>
              <a:t>如何对获取点云进行滤波，减低采样，平滑曲面等的处理，并通过算法遍历点云找到与机身四角对应的四个关键点和相应高度差。</a:t>
            </a:r>
            <a:endParaRPr lang="zh-CN" altLang="zh-CN" sz="1200" kern="100" dirty="0">
              <a:solidFill>
                <a:srgbClr val="F2F2F2"/>
              </a:solidFill>
              <a:latin typeface="Times New Roman" panose="02020603050405020304" pitchFamily="18" charset="0"/>
            </a:endParaRPr>
          </a:p>
        </p:txBody>
      </p:sp>
      <p:sp>
        <p:nvSpPr>
          <p:cNvPr id="33" name="TextBox 17"/>
          <p:cNvSpPr txBox="1"/>
          <p:nvPr/>
        </p:nvSpPr>
        <p:spPr>
          <a:xfrm>
            <a:off x="4820457" y="2241197"/>
            <a:ext cx="288862" cy="338554"/>
          </a:xfrm>
          <a:prstGeom prst="rect">
            <a:avLst/>
          </a:prstGeom>
          <a:noFill/>
        </p:spPr>
        <p:txBody>
          <a:bodyPr wrap="none" rtlCol="0">
            <a:spAutoFit/>
          </a:bodyPr>
          <a:lstStyle/>
          <a:p>
            <a:r>
              <a:rPr lang="en-US" altLang="zh-CN" sz="1600" dirty="0">
                <a:solidFill>
                  <a:srgbClr val="AF935C"/>
                </a:solidFill>
                <a:cs typeface="+mn-ea"/>
                <a:sym typeface="+mn-lt"/>
              </a:rPr>
              <a:t>3</a:t>
            </a:r>
            <a:endParaRPr lang="zh-CN" altLang="en-US" sz="1600" dirty="0">
              <a:solidFill>
                <a:srgbClr val="AF935C"/>
              </a:solidFill>
              <a:cs typeface="+mn-ea"/>
              <a:sym typeface="+mn-lt"/>
            </a:endParaRPr>
          </a:p>
        </p:txBody>
      </p:sp>
      <p:sp>
        <p:nvSpPr>
          <p:cNvPr id="34" name="TextBox 18"/>
          <p:cNvSpPr txBox="1"/>
          <p:nvPr/>
        </p:nvSpPr>
        <p:spPr>
          <a:xfrm>
            <a:off x="4820457" y="2579751"/>
            <a:ext cx="2051006" cy="784830"/>
          </a:xfrm>
          <a:prstGeom prst="rect">
            <a:avLst/>
          </a:prstGeom>
          <a:noFill/>
        </p:spPr>
        <p:txBody>
          <a:bodyPr wrap="square" rtlCol="0">
            <a:spAutoFit/>
          </a:bodyPr>
          <a:lstStyle/>
          <a:p>
            <a:pPr>
              <a:lnSpc>
                <a:spcPts val="1800"/>
              </a:lnSpc>
            </a:pPr>
            <a:r>
              <a:rPr lang="zh-CN" altLang="zh-CN" sz="1600" kern="100" dirty="0">
                <a:solidFill>
                  <a:srgbClr val="F2F2F2"/>
                </a:solidFill>
                <a:latin typeface="Times New Roman" panose="02020603050405020304" pitchFamily="18" charset="0"/>
              </a:rPr>
              <a:t>如何将所得关键点通过坐标变化转化为腿部关节的相对坐标。</a:t>
            </a:r>
            <a:endParaRPr lang="zh-CN" altLang="en-US" sz="1600" dirty="0">
              <a:cs typeface="+mn-ea"/>
              <a:sym typeface="+mn-lt"/>
            </a:endParaRPr>
          </a:p>
        </p:txBody>
      </p:sp>
      <p:sp>
        <p:nvSpPr>
          <p:cNvPr id="35" name="TextBox 17"/>
          <p:cNvSpPr txBox="1"/>
          <p:nvPr/>
        </p:nvSpPr>
        <p:spPr>
          <a:xfrm>
            <a:off x="6391796" y="4674831"/>
            <a:ext cx="288862" cy="338554"/>
          </a:xfrm>
          <a:prstGeom prst="rect">
            <a:avLst/>
          </a:prstGeom>
          <a:noFill/>
        </p:spPr>
        <p:txBody>
          <a:bodyPr wrap="none" rtlCol="0">
            <a:spAutoFit/>
          </a:bodyPr>
          <a:lstStyle/>
          <a:p>
            <a:r>
              <a:rPr lang="en-US" altLang="zh-CN" sz="1600" dirty="0">
                <a:solidFill>
                  <a:srgbClr val="AF935C"/>
                </a:solidFill>
                <a:cs typeface="+mn-ea"/>
                <a:sym typeface="+mn-lt"/>
              </a:rPr>
              <a:t>4</a:t>
            </a:r>
            <a:endParaRPr lang="zh-CN" altLang="en-US" sz="1600" dirty="0">
              <a:solidFill>
                <a:srgbClr val="AF935C"/>
              </a:solidFill>
              <a:cs typeface="+mn-ea"/>
              <a:sym typeface="+mn-lt"/>
            </a:endParaRPr>
          </a:p>
        </p:txBody>
      </p:sp>
      <p:sp>
        <p:nvSpPr>
          <p:cNvPr id="36" name="TextBox 18"/>
          <p:cNvSpPr txBox="1"/>
          <p:nvPr/>
        </p:nvSpPr>
        <p:spPr>
          <a:xfrm>
            <a:off x="6391796" y="5013385"/>
            <a:ext cx="2051006" cy="1153586"/>
          </a:xfrm>
          <a:prstGeom prst="rect">
            <a:avLst/>
          </a:prstGeom>
          <a:noFill/>
        </p:spPr>
        <p:txBody>
          <a:bodyPr wrap="square" rtlCol="0">
            <a:spAutoFit/>
          </a:bodyPr>
          <a:lstStyle/>
          <a:p>
            <a:pPr indent="304800" algn="just">
              <a:lnSpc>
                <a:spcPct val="150000"/>
              </a:lnSpc>
              <a:spcAft>
                <a:spcPts val="0"/>
              </a:spcAft>
            </a:pPr>
            <a:r>
              <a:rPr lang="zh-CN" altLang="zh-CN" sz="1600" kern="100" dirty="0">
                <a:solidFill>
                  <a:srgbClr val="F2F2F2"/>
                </a:solidFill>
                <a:latin typeface="Times New Roman" panose="02020603050405020304" pitchFamily="18" charset="0"/>
              </a:rPr>
              <a:t>如何根据相对坐标利用</a:t>
            </a:r>
            <a:r>
              <a:rPr lang="en-US" altLang="zh-CN" sz="1600" kern="100" dirty="0" err="1">
                <a:solidFill>
                  <a:srgbClr val="F2F2F2"/>
                </a:solidFill>
                <a:latin typeface="Times New Roman" panose="02020603050405020304" pitchFamily="18" charset="0"/>
              </a:rPr>
              <a:t>Matlab</a:t>
            </a:r>
            <a:r>
              <a:rPr lang="zh-CN" altLang="zh-CN" sz="1600" kern="100" dirty="0">
                <a:solidFill>
                  <a:srgbClr val="F2F2F2"/>
                </a:solidFill>
                <a:latin typeface="Times New Roman" panose="02020603050405020304" pitchFamily="18" charset="0"/>
              </a:rPr>
              <a:t>进行舵机对应角度换算。</a:t>
            </a:r>
            <a:endParaRPr lang="zh-CN" altLang="zh-CN" sz="1200" kern="100" dirty="0">
              <a:solidFill>
                <a:srgbClr val="F2F2F2"/>
              </a:solidFill>
              <a:latin typeface="Times New Roman" panose="02020603050405020304" pitchFamily="18" charset="0"/>
            </a:endParaRPr>
          </a:p>
        </p:txBody>
      </p:sp>
      <p:sp>
        <p:nvSpPr>
          <p:cNvPr id="37" name="TextBox 17"/>
          <p:cNvSpPr txBox="1"/>
          <p:nvPr/>
        </p:nvSpPr>
        <p:spPr>
          <a:xfrm>
            <a:off x="7925648" y="2241197"/>
            <a:ext cx="288862" cy="338554"/>
          </a:xfrm>
          <a:prstGeom prst="rect">
            <a:avLst/>
          </a:prstGeom>
          <a:noFill/>
        </p:spPr>
        <p:txBody>
          <a:bodyPr wrap="none" rtlCol="0">
            <a:spAutoFit/>
          </a:bodyPr>
          <a:lstStyle/>
          <a:p>
            <a:r>
              <a:rPr lang="en-US" altLang="zh-CN" sz="1600" dirty="0">
                <a:solidFill>
                  <a:srgbClr val="AF935C"/>
                </a:solidFill>
                <a:cs typeface="+mn-ea"/>
                <a:sym typeface="+mn-lt"/>
              </a:rPr>
              <a:t>5</a:t>
            </a:r>
            <a:endParaRPr lang="zh-CN" altLang="en-US" sz="1600" dirty="0">
              <a:solidFill>
                <a:srgbClr val="AF935C"/>
              </a:solidFill>
              <a:cs typeface="+mn-ea"/>
              <a:sym typeface="+mn-lt"/>
            </a:endParaRPr>
          </a:p>
        </p:txBody>
      </p:sp>
      <p:sp>
        <p:nvSpPr>
          <p:cNvPr id="38" name="TextBox 18"/>
          <p:cNvSpPr txBox="1"/>
          <p:nvPr/>
        </p:nvSpPr>
        <p:spPr>
          <a:xfrm>
            <a:off x="7925648" y="2579751"/>
            <a:ext cx="2051006" cy="784830"/>
          </a:xfrm>
          <a:prstGeom prst="rect">
            <a:avLst/>
          </a:prstGeom>
          <a:noFill/>
        </p:spPr>
        <p:txBody>
          <a:bodyPr wrap="square" rtlCol="0">
            <a:spAutoFit/>
          </a:bodyPr>
          <a:lstStyle/>
          <a:p>
            <a:pPr>
              <a:lnSpc>
                <a:spcPts val="1800"/>
              </a:lnSpc>
            </a:pPr>
            <a:r>
              <a:rPr lang="zh-CN" altLang="zh-CN" sz="1600" kern="100" dirty="0">
                <a:solidFill>
                  <a:srgbClr val="F2F2F2"/>
                </a:solidFill>
                <a:latin typeface="Times New Roman" panose="02020603050405020304" pitchFamily="18" charset="0"/>
              </a:rPr>
              <a:t>如何通过</a:t>
            </a:r>
            <a:r>
              <a:rPr lang="en-US" altLang="zh-CN" sz="1600" kern="100" dirty="0" err="1">
                <a:solidFill>
                  <a:srgbClr val="F2F2F2"/>
                </a:solidFill>
                <a:latin typeface="Times New Roman" panose="02020603050405020304" pitchFamily="18" charset="0"/>
              </a:rPr>
              <a:t>Arduino</a:t>
            </a:r>
            <a:r>
              <a:rPr lang="zh-CN" altLang="zh-CN" sz="1600" kern="100" dirty="0">
                <a:solidFill>
                  <a:srgbClr val="F2F2F2"/>
                </a:solidFill>
                <a:latin typeface="Times New Roman" panose="02020603050405020304" pitchFamily="18" charset="0"/>
              </a:rPr>
              <a:t>控制舵机，并和</a:t>
            </a:r>
            <a:r>
              <a:rPr lang="en-US" altLang="zh-CN" sz="1600" kern="100" dirty="0">
                <a:solidFill>
                  <a:srgbClr val="F2F2F2"/>
                </a:solidFill>
                <a:latin typeface="Times New Roman" panose="02020603050405020304" pitchFamily="18" charset="0"/>
              </a:rPr>
              <a:t>ROS</a:t>
            </a:r>
            <a:r>
              <a:rPr lang="zh-CN" altLang="zh-CN" sz="1600" kern="100" dirty="0">
                <a:solidFill>
                  <a:srgbClr val="F2F2F2"/>
                </a:solidFill>
                <a:latin typeface="Times New Roman" panose="02020603050405020304" pitchFamily="18" charset="0"/>
              </a:rPr>
              <a:t>系统建立良好的通信。</a:t>
            </a:r>
            <a:endParaRPr lang="zh-CN" altLang="en-US" sz="1600" dirty="0">
              <a:cs typeface="+mn-ea"/>
              <a:sym typeface="+mn-lt"/>
            </a:endParaRPr>
          </a:p>
        </p:txBody>
      </p:sp>
      <p:sp>
        <p:nvSpPr>
          <p:cNvPr id="39" name="TextBox 17"/>
          <p:cNvSpPr txBox="1"/>
          <p:nvPr/>
        </p:nvSpPr>
        <p:spPr>
          <a:xfrm>
            <a:off x="9501018" y="4674831"/>
            <a:ext cx="288862" cy="338554"/>
          </a:xfrm>
          <a:prstGeom prst="rect">
            <a:avLst/>
          </a:prstGeom>
          <a:noFill/>
        </p:spPr>
        <p:txBody>
          <a:bodyPr wrap="none" rtlCol="0">
            <a:spAutoFit/>
          </a:bodyPr>
          <a:lstStyle/>
          <a:p>
            <a:r>
              <a:rPr lang="en-US" altLang="zh-CN" sz="1600" dirty="0">
                <a:solidFill>
                  <a:srgbClr val="AF935C"/>
                </a:solidFill>
                <a:cs typeface="+mn-ea"/>
                <a:sym typeface="+mn-lt"/>
              </a:rPr>
              <a:t>6</a:t>
            </a:r>
            <a:endParaRPr lang="zh-CN" altLang="en-US" sz="1600" dirty="0">
              <a:solidFill>
                <a:srgbClr val="AF935C"/>
              </a:solidFill>
              <a:cs typeface="+mn-ea"/>
              <a:sym typeface="+mn-lt"/>
            </a:endParaRPr>
          </a:p>
        </p:txBody>
      </p:sp>
      <p:sp>
        <p:nvSpPr>
          <p:cNvPr id="40" name="TextBox 18"/>
          <p:cNvSpPr txBox="1"/>
          <p:nvPr/>
        </p:nvSpPr>
        <p:spPr>
          <a:xfrm>
            <a:off x="9501018" y="5013385"/>
            <a:ext cx="2051006" cy="830997"/>
          </a:xfrm>
          <a:prstGeom prst="rect">
            <a:avLst/>
          </a:prstGeom>
          <a:noFill/>
        </p:spPr>
        <p:txBody>
          <a:bodyPr wrap="square" rtlCol="0">
            <a:spAutoFit/>
          </a:bodyPr>
          <a:lstStyle/>
          <a:p>
            <a:r>
              <a:rPr lang="zh-CN" altLang="zh-CN" sz="1600" kern="100" dirty="0">
                <a:solidFill>
                  <a:srgbClr val="F2F2F2"/>
                </a:solidFill>
                <a:cs typeface="Times New Roman" panose="02020603050405020304" pitchFamily="18" charset="0"/>
              </a:rPr>
              <a:t>如何利用</a:t>
            </a:r>
            <a:r>
              <a:rPr lang="en-US" altLang="zh-CN" sz="1600" kern="100" dirty="0">
                <a:solidFill>
                  <a:srgbClr val="F2F2F2"/>
                </a:solidFill>
                <a:cs typeface="Times New Roman" panose="02020603050405020304" pitchFamily="18" charset="0"/>
              </a:rPr>
              <a:t>CATIA</a:t>
            </a:r>
            <a:r>
              <a:rPr lang="zh-CN" altLang="zh-CN" sz="1600" kern="100" dirty="0">
                <a:solidFill>
                  <a:srgbClr val="F2F2F2"/>
                </a:solidFill>
                <a:cs typeface="Times New Roman" panose="02020603050405020304" pitchFamily="18" charset="0"/>
              </a:rPr>
              <a:t>对腿部结构进行模型构建和</a:t>
            </a:r>
            <a:r>
              <a:rPr lang="en-US" altLang="zh-CN" sz="1600" kern="100" dirty="0">
                <a:solidFill>
                  <a:srgbClr val="F2F2F2"/>
                </a:solidFill>
                <a:cs typeface="Times New Roman" panose="02020603050405020304" pitchFamily="18" charset="0"/>
              </a:rPr>
              <a:t>ADAMS</a:t>
            </a:r>
            <a:r>
              <a:rPr lang="zh-CN" altLang="zh-CN" sz="1600" kern="100" dirty="0">
                <a:solidFill>
                  <a:srgbClr val="F2F2F2"/>
                </a:solidFill>
                <a:cs typeface="Times New Roman" panose="02020603050405020304" pitchFamily="18" charset="0"/>
              </a:rPr>
              <a:t>动力学仿真。</a:t>
            </a:r>
            <a:endParaRPr lang="zh-CN" altLang="en-US" sz="1600" dirty="0">
              <a:solidFill>
                <a:srgbClr val="F2F2F2"/>
              </a:solidFill>
            </a:endParaRPr>
          </a:p>
        </p:txBody>
      </p:sp>
    </p:spTree>
  </p:cSld>
  <p:clrMapOvr>
    <a:masterClrMapping/>
  </p:clrMapOvr>
  <p:transition spd="slow"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 presetClass="entr" presetSubtype="8"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0-#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0-#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0-#ppt_w/2"/>
                                          </p:val>
                                        </p:tav>
                                        <p:tav tm="100000">
                                          <p:val>
                                            <p:strVal val="#ppt_x"/>
                                          </p:val>
                                        </p:tav>
                                      </p:tavLst>
                                    </p:anim>
                                    <p:anim calcmode="lin" valueType="num">
                                      <p:cBhvr additive="base">
                                        <p:cTn id="32" dur="10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2" presetClass="entr" presetSubtype="4"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par>
                                <p:cTn id="41" presetID="22" presetClass="entr" presetSubtype="1"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22" presetClass="entr" presetSubtype="4"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par>
                                <p:cTn id="47" presetID="22" presetClass="entr" presetSubtype="1"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up)">
                                      <p:cBhvr>
                                        <p:cTn id="49" dur="500"/>
                                        <p:tgtEl>
                                          <p:spTgt spid="6"/>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22" presetClass="entr" presetSubtype="1"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p:stCondLst>
                              <p:cond delay="2000"/>
                            </p:stCondLst>
                            <p:childTnLst>
                              <p:par>
                                <p:cTn id="57" presetID="2" presetClass="entr" presetSubtype="4" decel="10000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1000" fill="hold"/>
                                        <p:tgtEl>
                                          <p:spTgt spid="17"/>
                                        </p:tgtEl>
                                        <p:attrNameLst>
                                          <p:attrName>ppt_x</p:attrName>
                                        </p:attrNameLst>
                                      </p:cBhvr>
                                      <p:tavLst>
                                        <p:tav tm="0">
                                          <p:val>
                                            <p:strVal val="#ppt_x"/>
                                          </p:val>
                                        </p:tav>
                                        <p:tav tm="100000">
                                          <p:val>
                                            <p:strVal val="#ppt_x"/>
                                          </p:val>
                                        </p:tav>
                                      </p:tavLst>
                                    </p:anim>
                                    <p:anim calcmode="lin" valueType="num">
                                      <p:cBhvr additive="base">
                                        <p:cTn id="60" dur="10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1000" fill="hold"/>
                                        <p:tgtEl>
                                          <p:spTgt spid="18"/>
                                        </p:tgtEl>
                                        <p:attrNameLst>
                                          <p:attrName>ppt_x</p:attrName>
                                        </p:attrNameLst>
                                      </p:cBhvr>
                                      <p:tavLst>
                                        <p:tav tm="0">
                                          <p:val>
                                            <p:strVal val="#ppt_x"/>
                                          </p:val>
                                        </p:tav>
                                        <p:tav tm="100000">
                                          <p:val>
                                            <p:strVal val="#ppt_x"/>
                                          </p:val>
                                        </p:tav>
                                      </p:tavLst>
                                    </p:anim>
                                    <p:anim calcmode="lin" valueType="num">
                                      <p:cBhvr additive="base">
                                        <p:cTn id="64" dur="1000" fill="hold"/>
                                        <p:tgtEl>
                                          <p:spTgt spid="18"/>
                                        </p:tgtEl>
                                        <p:attrNameLst>
                                          <p:attrName>ppt_y</p:attrName>
                                        </p:attrNameLst>
                                      </p:cBhvr>
                                      <p:tavLst>
                                        <p:tav tm="0">
                                          <p:val>
                                            <p:strVal val="0-#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1000" fill="hold"/>
                                        <p:tgtEl>
                                          <p:spTgt spid="19"/>
                                        </p:tgtEl>
                                        <p:attrNameLst>
                                          <p:attrName>ppt_x</p:attrName>
                                        </p:attrNameLst>
                                      </p:cBhvr>
                                      <p:tavLst>
                                        <p:tav tm="0">
                                          <p:val>
                                            <p:strVal val="#ppt_x"/>
                                          </p:val>
                                        </p:tav>
                                        <p:tav tm="100000">
                                          <p:val>
                                            <p:strVal val="#ppt_x"/>
                                          </p:val>
                                        </p:tav>
                                      </p:tavLst>
                                    </p:anim>
                                    <p:anim calcmode="lin" valueType="num">
                                      <p:cBhvr additive="base">
                                        <p:cTn id="68" dur="10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1000" fill="hold"/>
                                        <p:tgtEl>
                                          <p:spTgt spid="21"/>
                                        </p:tgtEl>
                                        <p:attrNameLst>
                                          <p:attrName>ppt_x</p:attrName>
                                        </p:attrNameLst>
                                      </p:cBhvr>
                                      <p:tavLst>
                                        <p:tav tm="0">
                                          <p:val>
                                            <p:strVal val="#ppt_x"/>
                                          </p:val>
                                        </p:tav>
                                        <p:tav tm="100000">
                                          <p:val>
                                            <p:strVal val="#ppt_x"/>
                                          </p:val>
                                        </p:tav>
                                      </p:tavLst>
                                    </p:anim>
                                    <p:anim calcmode="lin" valueType="num">
                                      <p:cBhvr additive="base">
                                        <p:cTn id="72" dur="1000" fill="hold"/>
                                        <p:tgtEl>
                                          <p:spTgt spid="21"/>
                                        </p:tgtEl>
                                        <p:attrNameLst>
                                          <p:attrName>ppt_y</p:attrName>
                                        </p:attrNameLst>
                                      </p:cBhvr>
                                      <p:tavLst>
                                        <p:tav tm="0">
                                          <p:val>
                                            <p:strVal val="0-#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1000" fill="hold"/>
                                        <p:tgtEl>
                                          <p:spTgt spid="20"/>
                                        </p:tgtEl>
                                        <p:attrNameLst>
                                          <p:attrName>ppt_x</p:attrName>
                                        </p:attrNameLst>
                                      </p:cBhvr>
                                      <p:tavLst>
                                        <p:tav tm="0">
                                          <p:val>
                                            <p:strVal val="#ppt_x"/>
                                          </p:val>
                                        </p:tav>
                                        <p:tav tm="100000">
                                          <p:val>
                                            <p:strVal val="#ppt_x"/>
                                          </p:val>
                                        </p:tav>
                                      </p:tavLst>
                                    </p:anim>
                                    <p:anim calcmode="lin" valueType="num">
                                      <p:cBhvr additive="base">
                                        <p:cTn id="76" dur="10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1000" fill="hold"/>
                                        <p:tgtEl>
                                          <p:spTgt spid="22"/>
                                        </p:tgtEl>
                                        <p:attrNameLst>
                                          <p:attrName>ppt_x</p:attrName>
                                        </p:attrNameLst>
                                      </p:cBhvr>
                                      <p:tavLst>
                                        <p:tav tm="0">
                                          <p:val>
                                            <p:strVal val="#ppt_x"/>
                                          </p:val>
                                        </p:tav>
                                        <p:tav tm="100000">
                                          <p:val>
                                            <p:strVal val="#ppt_x"/>
                                          </p:val>
                                        </p:tav>
                                      </p:tavLst>
                                    </p:anim>
                                    <p:anim calcmode="lin" valueType="num">
                                      <p:cBhvr additive="base">
                                        <p:cTn id="80" dur="1000" fill="hold"/>
                                        <p:tgtEl>
                                          <p:spTgt spid="22"/>
                                        </p:tgtEl>
                                        <p:attrNameLst>
                                          <p:attrName>ppt_y</p:attrName>
                                        </p:attrNameLst>
                                      </p:cBhvr>
                                      <p:tavLst>
                                        <p:tav tm="0">
                                          <p:val>
                                            <p:strVal val="0-#ppt_h/2"/>
                                          </p:val>
                                        </p:tav>
                                        <p:tav tm="100000">
                                          <p:val>
                                            <p:strVal val="#ppt_y"/>
                                          </p:val>
                                        </p:tav>
                                      </p:tavLst>
                                    </p:anim>
                                  </p:childTnLst>
                                </p:cTn>
                              </p:par>
                            </p:childTnLst>
                          </p:cTn>
                        </p:par>
                        <p:par>
                          <p:cTn id="81" fill="hold">
                            <p:stCondLst>
                              <p:cond delay="3000"/>
                            </p:stCondLst>
                            <p:childTnLst>
                              <p:par>
                                <p:cTn id="82" presetID="53" presetClass="entr" presetSubtype="16"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Effect transition="in" filter="fade">
                                      <p:cBhvr>
                                        <p:cTn id="86" dur="500"/>
                                        <p:tgtEl>
                                          <p:spTgt spid="23"/>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p:cTn id="89" dur="500" fill="hold"/>
                                        <p:tgtEl>
                                          <p:spTgt spid="27"/>
                                        </p:tgtEl>
                                        <p:attrNameLst>
                                          <p:attrName>ppt_w</p:attrName>
                                        </p:attrNameLst>
                                      </p:cBhvr>
                                      <p:tavLst>
                                        <p:tav tm="0">
                                          <p:val>
                                            <p:fltVal val="0"/>
                                          </p:val>
                                        </p:tav>
                                        <p:tav tm="100000">
                                          <p:val>
                                            <p:strVal val="#ppt_w"/>
                                          </p:val>
                                        </p:tav>
                                      </p:tavLst>
                                    </p:anim>
                                    <p:anim calcmode="lin" valueType="num">
                                      <p:cBhvr>
                                        <p:cTn id="90" dur="500" fill="hold"/>
                                        <p:tgtEl>
                                          <p:spTgt spid="27"/>
                                        </p:tgtEl>
                                        <p:attrNameLst>
                                          <p:attrName>ppt_h</p:attrName>
                                        </p:attrNameLst>
                                      </p:cBhvr>
                                      <p:tavLst>
                                        <p:tav tm="0">
                                          <p:val>
                                            <p:fltVal val="0"/>
                                          </p:val>
                                        </p:tav>
                                        <p:tav tm="100000">
                                          <p:val>
                                            <p:strVal val="#ppt_h"/>
                                          </p:val>
                                        </p:tav>
                                      </p:tavLst>
                                    </p:anim>
                                    <p:animEffect transition="in" filter="fade">
                                      <p:cBhvr>
                                        <p:cTn id="91" dur="500"/>
                                        <p:tgtEl>
                                          <p:spTgt spid="27"/>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p:cTn id="99" dur="500" fill="hold"/>
                                        <p:tgtEl>
                                          <p:spTgt spid="24"/>
                                        </p:tgtEl>
                                        <p:attrNameLst>
                                          <p:attrName>ppt_w</p:attrName>
                                        </p:attrNameLst>
                                      </p:cBhvr>
                                      <p:tavLst>
                                        <p:tav tm="0">
                                          <p:val>
                                            <p:fltVal val="0"/>
                                          </p:val>
                                        </p:tav>
                                        <p:tav tm="100000">
                                          <p:val>
                                            <p:strVal val="#ppt_w"/>
                                          </p:val>
                                        </p:tav>
                                      </p:tavLst>
                                    </p:anim>
                                    <p:anim calcmode="lin" valueType="num">
                                      <p:cBhvr>
                                        <p:cTn id="100" dur="500" fill="hold"/>
                                        <p:tgtEl>
                                          <p:spTgt spid="24"/>
                                        </p:tgtEl>
                                        <p:attrNameLst>
                                          <p:attrName>ppt_h</p:attrName>
                                        </p:attrNameLst>
                                      </p:cBhvr>
                                      <p:tavLst>
                                        <p:tav tm="0">
                                          <p:val>
                                            <p:fltVal val="0"/>
                                          </p:val>
                                        </p:tav>
                                        <p:tav tm="100000">
                                          <p:val>
                                            <p:strVal val="#ppt_h"/>
                                          </p:val>
                                        </p:tav>
                                      </p:tavLst>
                                    </p:anim>
                                    <p:animEffect transition="in" filter="fade">
                                      <p:cBhvr>
                                        <p:cTn id="101" dur="500"/>
                                        <p:tgtEl>
                                          <p:spTgt spid="24"/>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25"/>
                                        </p:tgtEl>
                                        <p:attrNameLst>
                                          <p:attrName>style.visibility</p:attrName>
                                        </p:attrNameLst>
                                      </p:cBhvr>
                                      <p:to>
                                        <p:strVal val="visible"/>
                                      </p:to>
                                    </p:set>
                                    <p:anim calcmode="lin" valueType="num">
                                      <p:cBhvr>
                                        <p:cTn id="104" dur="500" fill="hold"/>
                                        <p:tgtEl>
                                          <p:spTgt spid="25"/>
                                        </p:tgtEl>
                                        <p:attrNameLst>
                                          <p:attrName>ppt_w</p:attrName>
                                        </p:attrNameLst>
                                      </p:cBhvr>
                                      <p:tavLst>
                                        <p:tav tm="0">
                                          <p:val>
                                            <p:fltVal val="0"/>
                                          </p:val>
                                        </p:tav>
                                        <p:tav tm="100000">
                                          <p:val>
                                            <p:strVal val="#ppt_w"/>
                                          </p:val>
                                        </p:tav>
                                      </p:tavLst>
                                    </p:anim>
                                    <p:anim calcmode="lin" valueType="num">
                                      <p:cBhvr>
                                        <p:cTn id="105" dur="500" fill="hold"/>
                                        <p:tgtEl>
                                          <p:spTgt spid="25"/>
                                        </p:tgtEl>
                                        <p:attrNameLst>
                                          <p:attrName>ppt_h</p:attrName>
                                        </p:attrNameLst>
                                      </p:cBhvr>
                                      <p:tavLst>
                                        <p:tav tm="0">
                                          <p:val>
                                            <p:fltVal val="0"/>
                                          </p:val>
                                        </p:tav>
                                        <p:tav tm="100000">
                                          <p:val>
                                            <p:strVal val="#ppt_h"/>
                                          </p:val>
                                        </p:tav>
                                      </p:tavLst>
                                    </p:anim>
                                    <p:animEffect transition="in" filter="fade">
                                      <p:cBhvr>
                                        <p:cTn id="106" dur="500"/>
                                        <p:tgtEl>
                                          <p:spTgt spid="25"/>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p:cTn id="109" dur="500" fill="hold"/>
                                        <p:tgtEl>
                                          <p:spTgt spid="26"/>
                                        </p:tgtEl>
                                        <p:attrNameLst>
                                          <p:attrName>ppt_w</p:attrName>
                                        </p:attrNameLst>
                                      </p:cBhvr>
                                      <p:tavLst>
                                        <p:tav tm="0">
                                          <p:val>
                                            <p:fltVal val="0"/>
                                          </p:val>
                                        </p:tav>
                                        <p:tav tm="100000">
                                          <p:val>
                                            <p:strVal val="#ppt_w"/>
                                          </p:val>
                                        </p:tav>
                                      </p:tavLst>
                                    </p:anim>
                                    <p:anim calcmode="lin" valueType="num">
                                      <p:cBhvr>
                                        <p:cTn id="110" dur="500" fill="hold"/>
                                        <p:tgtEl>
                                          <p:spTgt spid="26"/>
                                        </p:tgtEl>
                                        <p:attrNameLst>
                                          <p:attrName>ppt_h</p:attrName>
                                        </p:attrNameLst>
                                      </p:cBhvr>
                                      <p:tavLst>
                                        <p:tav tm="0">
                                          <p:val>
                                            <p:fltVal val="0"/>
                                          </p:val>
                                        </p:tav>
                                        <p:tav tm="100000">
                                          <p:val>
                                            <p:strVal val="#ppt_h"/>
                                          </p:val>
                                        </p:tav>
                                      </p:tavLst>
                                    </p:anim>
                                    <p:animEffect transition="in" filter="fade">
                                      <p:cBhvr>
                                        <p:cTn id="111" dur="500"/>
                                        <p:tgtEl>
                                          <p:spTgt spid="26"/>
                                        </p:tgtEl>
                                      </p:cBhvr>
                                    </p:animEffect>
                                  </p:childTnLst>
                                </p:cTn>
                              </p:par>
                            </p:childTnLst>
                          </p:cTn>
                        </p:par>
                        <p:par>
                          <p:cTn id="112" fill="hold">
                            <p:stCondLst>
                              <p:cond delay="3500"/>
                            </p:stCondLst>
                            <p:childTnLst>
                              <p:par>
                                <p:cTn id="113" presetID="10" presetClass="entr" presetSubtype="0"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500"/>
                                        <p:tgtEl>
                                          <p:spTgt spid="29"/>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30"/>
                                        </p:tgtEl>
                                        <p:attrNameLst>
                                          <p:attrName>style.visibility</p:attrName>
                                        </p:attrNameLst>
                                      </p:cBhvr>
                                      <p:to>
                                        <p:strVal val="visible"/>
                                      </p:to>
                                    </p:set>
                                    <p:anim calcmode="lin" valueType="num">
                                      <p:cBhvr>
                                        <p:cTn id="118" dur="500" fill="hold"/>
                                        <p:tgtEl>
                                          <p:spTgt spid="30"/>
                                        </p:tgtEl>
                                        <p:attrNameLst>
                                          <p:attrName>ppt_w</p:attrName>
                                        </p:attrNameLst>
                                      </p:cBhvr>
                                      <p:tavLst>
                                        <p:tav tm="0">
                                          <p:val>
                                            <p:fltVal val="0"/>
                                          </p:val>
                                        </p:tav>
                                        <p:tav tm="100000">
                                          <p:val>
                                            <p:strVal val="#ppt_w"/>
                                          </p:val>
                                        </p:tav>
                                      </p:tavLst>
                                    </p:anim>
                                    <p:anim calcmode="lin" valueType="num">
                                      <p:cBhvr>
                                        <p:cTn id="119" dur="500" fill="hold"/>
                                        <p:tgtEl>
                                          <p:spTgt spid="30"/>
                                        </p:tgtEl>
                                        <p:attrNameLst>
                                          <p:attrName>ppt_h</p:attrName>
                                        </p:attrNameLst>
                                      </p:cBhvr>
                                      <p:tavLst>
                                        <p:tav tm="0">
                                          <p:val>
                                            <p:fltVal val="0"/>
                                          </p:val>
                                        </p:tav>
                                        <p:tav tm="100000">
                                          <p:val>
                                            <p:strVal val="#ppt_h"/>
                                          </p:val>
                                        </p:tav>
                                      </p:tavLst>
                                    </p:anim>
                                    <p:animEffect transition="in" filter="fade">
                                      <p:cBhvr>
                                        <p:cTn id="120" dur="500"/>
                                        <p:tgtEl>
                                          <p:spTgt spid="30"/>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 calcmode="lin" valueType="num">
                                      <p:cBhvr>
                                        <p:cTn id="127" dur="500" fill="hold"/>
                                        <p:tgtEl>
                                          <p:spTgt spid="32"/>
                                        </p:tgtEl>
                                        <p:attrNameLst>
                                          <p:attrName>ppt_w</p:attrName>
                                        </p:attrNameLst>
                                      </p:cBhvr>
                                      <p:tavLst>
                                        <p:tav tm="0">
                                          <p:val>
                                            <p:fltVal val="0"/>
                                          </p:val>
                                        </p:tav>
                                        <p:tav tm="100000">
                                          <p:val>
                                            <p:strVal val="#ppt_w"/>
                                          </p:val>
                                        </p:tav>
                                      </p:tavLst>
                                    </p:anim>
                                    <p:anim calcmode="lin" valueType="num">
                                      <p:cBhvr>
                                        <p:cTn id="128" dur="500" fill="hold"/>
                                        <p:tgtEl>
                                          <p:spTgt spid="32"/>
                                        </p:tgtEl>
                                        <p:attrNameLst>
                                          <p:attrName>ppt_h</p:attrName>
                                        </p:attrNameLst>
                                      </p:cBhvr>
                                      <p:tavLst>
                                        <p:tav tm="0">
                                          <p:val>
                                            <p:fltVal val="0"/>
                                          </p:val>
                                        </p:tav>
                                        <p:tav tm="100000">
                                          <p:val>
                                            <p:strVal val="#ppt_h"/>
                                          </p:val>
                                        </p:tav>
                                      </p:tavLst>
                                    </p:anim>
                                    <p:animEffect transition="in" filter="fade">
                                      <p:cBhvr>
                                        <p:cTn id="129" dur="500"/>
                                        <p:tgtEl>
                                          <p:spTgt spid="32"/>
                                        </p:tgtEl>
                                      </p:cBhvr>
                                    </p:animEffect>
                                  </p:childTnLst>
                                </p:cTn>
                              </p:par>
                            </p:childTnLst>
                          </p:cTn>
                        </p:par>
                        <p:par>
                          <p:cTn id="130" fill="hold">
                            <p:stCondLst>
                              <p:cond delay="4500"/>
                            </p:stCondLst>
                            <p:childTnLst>
                              <p:par>
                                <p:cTn id="131" presetID="10" presetClass="entr" presetSubtype="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500"/>
                                        <p:tgtEl>
                                          <p:spTgt spid="33"/>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34"/>
                                        </p:tgtEl>
                                        <p:attrNameLst>
                                          <p:attrName>style.visibility</p:attrName>
                                        </p:attrNameLst>
                                      </p:cBhvr>
                                      <p:to>
                                        <p:strVal val="visible"/>
                                      </p:to>
                                    </p:set>
                                    <p:anim calcmode="lin" valueType="num">
                                      <p:cBhvr>
                                        <p:cTn id="136" dur="500" fill="hold"/>
                                        <p:tgtEl>
                                          <p:spTgt spid="34"/>
                                        </p:tgtEl>
                                        <p:attrNameLst>
                                          <p:attrName>ppt_w</p:attrName>
                                        </p:attrNameLst>
                                      </p:cBhvr>
                                      <p:tavLst>
                                        <p:tav tm="0">
                                          <p:val>
                                            <p:fltVal val="0"/>
                                          </p:val>
                                        </p:tav>
                                        <p:tav tm="100000">
                                          <p:val>
                                            <p:strVal val="#ppt_w"/>
                                          </p:val>
                                        </p:tav>
                                      </p:tavLst>
                                    </p:anim>
                                    <p:anim calcmode="lin" valueType="num">
                                      <p:cBhvr>
                                        <p:cTn id="137" dur="500" fill="hold"/>
                                        <p:tgtEl>
                                          <p:spTgt spid="34"/>
                                        </p:tgtEl>
                                        <p:attrNameLst>
                                          <p:attrName>ppt_h</p:attrName>
                                        </p:attrNameLst>
                                      </p:cBhvr>
                                      <p:tavLst>
                                        <p:tav tm="0">
                                          <p:val>
                                            <p:fltVal val="0"/>
                                          </p:val>
                                        </p:tav>
                                        <p:tav tm="100000">
                                          <p:val>
                                            <p:strVal val="#ppt_h"/>
                                          </p:val>
                                        </p:tav>
                                      </p:tavLst>
                                    </p:anim>
                                    <p:animEffect transition="in" filter="fade">
                                      <p:cBhvr>
                                        <p:cTn id="138" dur="500"/>
                                        <p:tgtEl>
                                          <p:spTgt spid="34"/>
                                        </p:tgtEl>
                                      </p:cBhvr>
                                    </p:animEffect>
                                  </p:childTnLst>
                                </p:cTn>
                              </p:par>
                            </p:childTnLst>
                          </p:cTn>
                        </p:par>
                        <p:par>
                          <p:cTn id="139" fill="hold">
                            <p:stCondLst>
                              <p:cond delay="5000"/>
                            </p:stCondLst>
                            <p:childTnLst>
                              <p:par>
                                <p:cTn id="140" presetID="10" presetClass="entr" presetSubtype="0" fill="hold" grpId="0" nodeType="after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fade">
                                      <p:cBhvr>
                                        <p:cTn id="142" dur="500"/>
                                        <p:tgtEl>
                                          <p:spTgt spid="35"/>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36"/>
                                        </p:tgtEl>
                                        <p:attrNameLst>
                                          <p:attrName>style.visibility</p:attrName>
                                        </p:attrNameLst>
                                      </p:cBhvr>
                                      <p:to>
                                        <p:strVal val="visible"/>
                                      </p:to>
                                    </p:set>
                                    <p:anim calcmode="lin" valueType="num">
                                      <p:cBhvr>
                                        <p:cTn id="145" dur="500" fill="hold"/>
                                        <p:tgtEl>
                                          <p:spTgt spid="36"/>
                                        </p:tgtEl>
                                        <p:attrNameLst>
                                          <p:attrName>ppt_w</p:attrName>
                                        </p:attrNameLst>
                                      </p:cBhvr>
                                      <p:tavLst>
                                        <p:tav tm="0">
                                          <p:val>
                                            <p:fltVal val="0"/>
                                          </p:val>
                                        </p:tav>
                                        <p:tav tm="100000">
                                          <p:val>
                                            <p:strVal val="#ppt_w"/>
                                          </p:val>
                                        </p:tav>
                                      </p:tavLst>
                                    </p:anim>
                                    <p:anim calcmode="lin" valueType="num">
                                      <p:cBhvr>
                                        <p:cTn id="146" dur="500" fill="hold"/>
                                        <p:tgtEl>
                                          <p:spTgt spid="36"/>
                                        </p:tgtEl>
                                        <p:attrNameLst>
                                          <p:attrName>ppt_h</p:attrName>
                                        </p:attrNameLst>
                                      </p:cBhvr>
                                      <p:tavLst>
                                        <p:tav tm="0">
                                          <p:val>
                                            <p:fltVal val="0"/>
                                          </p:val>
                                        </p:tav>
                                        <p:tav tm="100000">
                                          <p:val>
                                            <p:strVal val="#ppt_h"/>
                                          </p:val>
                                        </p:tav>
                                      </p:tavLst>
                                    </p:anim>
                                    <p:animEffect transition="in" filter="fade">
                                      <p:cBhvr>
                                        <p:cTn id="147" dur="500"/>
                                        <p:tgtEl>
                                          <p:spTgt spid="36"/>
                                        </p:tgtEl>
                                      </p:cBhvr>
                                    </p:animEffect>
                                  </p:childTnLst>
                                </p:cTn>
                              </p:par>
                            </p:childTnLst>
                          </p:cTn>
                        </p:par>
                        <p:par>
                          <p:cTn id="148" fill="hold">
                            <p:stCondLst>
                              <p:cond delay="5500"/>
                            </p:stCondLst>
                            <p:childTnLst>
                              <p:par>
                                <p:cTn id="149" presetID="10" presetClass="entr" presetSubtype="0" fill="hold" grpId="0" nodeType="after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500"/>
                                        <p:tgtEl>
                                          <p:spTgt spid="37"/>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38"/>
                                        </p:tgtEl>
                                        <p:attrNameLst>
                                          <p:attrName>style.visibility</p:attrName>
                                        </p:attrNameLst>
                                      </p:cBhvr>
                                      <p:to>
                                        <p:strVal val="visible"/>
                                      </p:to>
                                    </p:set>
                                    <p:anim calcmode="lin" valueType="num">
                                      <p:cBhvr>
                                        <p:cTn id="154" dur="500" fill="hold"/>
                                        <p:tgtEl>
                                          <p:spTgt spid="38"/>
                                        </p:tgtEl>
                                        <p:attrNameLst>
                                          <p:attrName>ppt_w</p:attrName>
                                        </p:attrNameLst>
                                      </p:cBhvr>
                                      <p:tavLst>
                                        <p:tav tm="0">
                                          <p:val>
                                            <p:fltVal val="0"/>
                                          </p:val>
                                        </p:tav>
                                        <p:tav tm="100000">
                                          <p:val>
                                            <p:strVal val="#ppt_w"/>
                                          </p:val>
                                        </p:tav>
                                      </p:tavLst>
                                    </p:anim>
                                    <p:anim calcmode="lin" valueType="num">
                                      <p:cBhvr>
                                        <p:cTn id="155" dur="500" fill="hold"/>
                                        <p:tgtEl>
                                          <p:spTgt spid="38"/>
                                        </p:tgtEl>
                                        <p:attrNameLst>
                                          <p:attrName>ppt_h</p:attrName>
                                        </p:attrNameLst>
                                      </p:cBhvr>
                                      <p:tavLst>
                                        <p:tav tm="0">
                                          <p:val>
                                            <p:fltVal val="0"/>
                                          </p:val>
                                        </p:tav>
                                        <p:tav tm="100000">
                                          <p:val>
                                            <p:strVal val="#ppt_h"/>
                                          </p:val>
                                        </p:tav>
                                      </p:tavLst>
                                    </p:anim>
                                    <p:animEffect transition="in" filter="fade">
                                      <p:cBhvr>
                                        <p:cTn id="156" dur="500"/>
                                        <p:tgtEl>
                                          <p:spTgt spid="38"/>
                                        </p:tgtEl>
                                      </p:cBhvr>
                                    </p:animEffect>
                                  </p:childTnLst>
                                </p:cTn>
                              </p:par>
                            </p:childTnLst>
                          </p:cTn>
                        </p:par>
                        <p:par>
                          <p:cTn id="157" fill="hold">
                            <p:stCondLst>
                              <p:cond delay="6000"/>
                            </p:stCondLst>
                            <p:childTnLst>
                              <p:par>
                                <p:cTn id="158" presetID="10" presetClass="entr" presetSubtype="0" fill="hold" grpId="0" nodeType="after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fade">
                                      <p:cBhvr>
                                        <p:cTn id="160" dur="500"/>
                                        <p:tgtEl>
                                          <p:spTgt spid="39"/>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40"/>
                                        </p:tgtEl>
                                        <p:attrNameLst>
                                          <p:attrName>style.visibility</p:attrName>
                                        </p:attrNameLst>
                                      </p:cBhvr>
                                      <p:to>
                                        <p:strVal val="visible"/>
                                      </p:to>
                                    </p:set>
                                    <p:anim calcmode="lin" valueType="num">
                                      <p:cBhvr>
                                        <p:cTn id="163" dur="500" fill="hold"/>
                                        <p:tgtEl>
                                          <p:spTgt spid="40"/>
                                        </p:tgtEl>
                                        <p:attrNameLst>
                                          <p:attrName>ppt_w</p:attrName>
                                        </p:attrNameLst>
                                      </p:cBhvr>
                                      <p:tavLst>
                                        <p:tav tm="0">
                                          <p:val>
                                            <p:fltVal val="0"/>
                                          </p:val>
                                        </p:tav>
                                        <p:tav tm="100000">
                                          <p:val>
                                            <p:strVal val="#ppt_w"/>
                                          </p:val>
                                        </p:tav>
                                      </p:tavLst>
                                    </p:anim>
                                    <p:anim calcmode="lin" valueType="num">
                                      <p:cBhvr>
                                        <p:cTn id="164" dur="500" fill="hold"/>
                                        <p:tgtEl>
                                          <p:spTgt spid="40"/>
                                        </p:tgtEl>
                                        <p:attrNameLst>
                                          <p:attrName>ppt_h</p:attrName>
                                        </p:attrNameLst>
                                      </p:cBhvr>
                                      <p:tavLst>
                                        <p:tav tm="0">
                                          <p:val>
                                            <p:fltVal val="0"/>
                                          </p:val>
                                        </p:tav>
                                        <p:tav tm="100000">
                                          <p:val>
                                            <p:strVal val="#ppt_h"/>
                                          </p:val>
                                        </p:tav>
                                      </p:tavLst>
                                    </p:anim>
                                    <p:animEffect transition="in" filter="fade">
                                      <p:cBhvr>
                                        <p:cTn id="1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6351" y="87785"/>
            <a:ext cx="6751782" cy="1138773"/>
          </a:xfrm>
          <a:prstGeom prst="rect">
            <a:avLst/>
          </a:prstGeom>
          <a:noFill/>
        </p:spPr>
        <p:txBody>
          <a:bodyPr wrap="square" rtlCol="0">
            <a:spAutoFit/>
          </a:bodyPr>
          <a:lstStyle>
            <a:defPPr>
              <a:defRPr lang="zh-CN"/>
            </a:defPPr>
            <a:lvl1pPr algn="ctr">
              <a:defRPr sz="2400" b="1" spc="-300">
                <a:solidFill>
                  <a:schemeClr val="bg1"/>
                </a:solidFill>
                <a:latin typeface="微软雅黑" panose="020B0503020204020204" pitchFamily="34" charset="-122"/>
                <a:ea typeface="微软雅黑" panose="020B0503020204020204" pitchFamily="34" charset="-122"/>
              </a:defRPr>
            </a:lvl1pPr>
          </a:lstStyle>
          <a:p>
            <a:endParaRPr lang="en-US" altLang="zh-CN" dirty="0"/>
          </a:p>
          <a:p>
            <a:r>
              <a:rPr lang="zh-CN" altLang="en-US" sz="4400" dirty="0">
                <a:cs typeface="+mn-ea"/>
                <a:sym typeface="+mn-lt"/>
              </a:rPr>
              <a:t>效果演示</a:t>
            </a:r>
          </a:p>
        </p:txBody>
      </p:sp>
      <p:sp>
        <p:nvSpPr>
          <p:cNvPr id="3" name="文本框 2"/>
          <p:cNvSpPr txBox="1"/>
          <p:nvPr/>
        </p:nvSpPr>
        <p:spPr>
          <a:xfrm>
            <a:off x="1663092" y="2031861"/>
            <a:ext cx="9212778" cy="584775"/>
          </a:xfrm>
          <a:prstGeom prst="rect">
            <a:avLst/>
          </a:prstGeom>
          <a:noFill/>
        </p:spPr>
        <p:txBody>
          <a:bodyPr wrap="none" rtlCol="0">
            <a:spAutoFit/>
          </a:bodyPr>
          <a:lstStyle/>
          <a:p>
            <a:r>
              <a:rPr lang="zh-CN" altLang="en-US" sz="3200" b="1" dirty="0">
                <a:solidFill>
                  <a:srgbClr val="AF935C"/>
                </a:solidFill>
                <a:latin typeface="微软雅黑" panose="020B0503020204020204" pitchFamily="34" charset="-122"/>
                <a:ea typeface="微软雅黑" panose="020B0503020204020204" pitchFamily="34" charset="-122"/>
                <a:cs typeface="+mn-ea"/>
              </a:rPr>
              <a:t>提取四个关键点高度差，调成腿部姿态，平稳降落</a:t>
            </a:r>
          </a:p>
        </p:txBody>
      </p:sp>
      <p:grpSp>
        <p:nvGrpSpPr>
          <p:cNvPr id="50" name="组合 49"/>
          <p:cNvGrpSpPr/>
          <p:nvPr/>
        </p:nvGrpSpPr>
        <p:grpSpPr>
          <a:xfrm>
            <a:off x="-2569152" y="4215498"/>
            <a:ext cx="2392216" cy="1380910"/>
            <a:chOff x="2900219" y="3218799"/>
            <a:chExt cx="2392216" cy="1380910"/>
          </a:xfrm>
        </p:grpSpPr>
        <p:sp>
          <p:nvSpPr>
            <p:cNvPr id="4" name="矩形 3"/>
            <p:cNvSpPr/>
            <p:nvPr/>
          </p:nvSpPr>
          <p:spPr>
            <a:xfrm>
              <a:off x="3639127" y="3685309"/>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269673" y="3685309"/>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269673" y="4142509"/>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553527" y="3685309"/>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553527" y="4142509"/>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900219" y="3676228"/>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900219" y="4137893"/>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22981" y="3685309"/>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895272" y="4137893"/>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768436" y="3888511"/>
              <a:ext cx="2124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07164" y="3883895"/>
              <a:ext cx="212437"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90817" y="3893515"/>
              <a:ext cx="129310"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345709" y="3888511"/>
              <a:ext cx="129310"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3906982" y="4331855"/>
              <a:ext cx="369454" cy="92363"/>
            </a:xfrm>
            <a:custGeom>
              <a:avLst/>
              <a:gdLst>
                <a:gd name="connsiteX0" fmla="*/ 0 w 369454"/>
                <a:gd name="connsiteY0" fmla="*/ 92363 h 92363"/>
                <a:gd name="connsiteX1" fmla="*/ 184727 w 369454"/>
                <a:gd name="connsiteY1" fmla="*/ 0 h 92363"/>
                <a:gd name="connsiteX2" fmla="*/ 369454 w 369454"/>
                <a:gd name="connsiteY2" fmla="*/ 92363 h 92363"/>
              </a:gdLst>
              <a:ahLst/>
              <a:cxnLst>
                <a:cxn ang="0">
                  <a:pos x="connsiteX0" y="connsiteY0"/>
                </a:cxn>
                <a:cxn ang="0">
                  <a:pos x="connsiteX1" y="connsiteY1"/>
                </a:cxn>
                <a:cxn ang="0">
                  <a:pos x="connsiteX2" y="connsiteY2"/>
                </a:cxn>
              </a:cxnLst>
              <a:rect l="l" t="t" r="r" b="b"/>
              <a:pathLst>
                <a:path w="369454" h="92363">
                  <a:moveTo>
                    <a:pt x="0" y="92363"/>
                  </a:moveTo>
                  <a:cubicBezTo>
                    <a:pt x="61575" y="46181"/>
                    <a:pt x="123151" y="0"/>
                    <a:pt x="184727" y="0"/>
                  </a:cubicBezTo>
                  <a:cubicBezTo>
                    <a:pt x="246303" y="0"/>
                    <a:pt x="307878" y="46181"/>
                    <a:pt x="369454" y="92363"/>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a:off x="4091709" y="3366651"/>
              <a:ext cx="1" cy="429648"/>
            </a:xfrm>
            <a:prstGeom prst="line">
              <a:avLst/>
            </a:prstGeom>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3639127" y="3218799"/>
              <a:ext cx="914400" cy="26324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710709" y="3248855"/>
              <a:ext cx="762000" cy="203134"/>
            </a:xfrm>
            <a:prstGeom prst="ellipse">
              <a:avLst/>
            </a:pr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3055" y="3308884"/>
              <a:ext cx="616527" cy="92068"/>
            </a:xfrm>
            <a:prstGeom prst="ellipse">
              <a:avLst/>
            </a:pr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5597236" y="3482045"/>
            <a:ext cx="4008582" cy="2515403"/>
            <a:chOff x="5597236" y="3482045"/>
            <a:chExt cx="4008582" cy="2515403"/>
          </a:xfrm>
        </p:grpSpPr>
        <p:sp>
          <p:nvSpPr>
            <p:cNvPr id="51" name="云形标注 50"/>
            <p:cNvSpPr/>
            <p:nvPr/>
          </p:nvSpPr>
          <p:spPr>
            <a:xfrm>
              <a:off x="5597236" y="3482045"/>
              <a:ext cx="4008582" cy="2515403"/>
            </a:xfrm>
            <a:prstGeom prst="cloudCallout">
              <a:avLst>
                <a:gd name="adj1" fmla="val -51017"/>
                <a:gd name="adj2" fmla="val -472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085" y="3934230"/>
              <a:ext cx="1582883" cy="16621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9" name="组合 58"/>
          <p:cNvGrpSpPr/>
          <p:nvPr/>
        </p:nvGrpSpPr>
        <p:grpSpPr>
          <a:xfrm>
            <a:off x="7179375" y="4328529"/>
            <a:ext cx="814650" cy="828817"/>
            <a:chOff x="7179375" y="4328529"/>
            <a:chExt cx="814650" cy="828817"/>
          </a:xfrm>
        </p:grpSpPr>
        <p:sp>
          <p:nvSpPr>
            <p:cNvPr id="54" name="椭圆 53"/>
            <p:cNvSpPr/>
            <p:nvPr/>
          </p:nvSpPr>
          <p:spPr>
            <a:xfrm>
              <a:off x="7180701" y="4328529"/>
              <a:ext cx="70673" cy="713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7179375" y="5086030"/>
              <a:ext cx="70673" cy="713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7922026" y="5086030"/>
              <a:ext cx="70673" cy="713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7923352" y="4337077"/>
              <a:ext cx="70673" cy="713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L 形 59"/>
          <p:cNvSpPr/>
          <p:nvPr/>
        </p:nvSpPr>
        <p:spPr>
          <a:xfrm rot="16200000">
            <a:off x="2919558" y="4300930"/>
            <a:ext cx="914400" cy="3228109"/>
          </a:xfrm>
          <a:prstGeom prst="corner">
            <a:avLst>
              <a:gd name="adj1" fmla="val 189394"/>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2361624" y="3197264"/>
            <a:ext cx="1653308" cy="2717720"/>
            <a:chOff x="2361624" y="3197264"/>
            <a:chExt cx="1653308" cy="2717720"/>
          </a:xfrm>
        </p:grpSpPr>
        <p:cxnSp>
          <p:nvCxnSpPr>
            <p:cNvPr id="68" name="直接连接符 67"/>
            <p:cNvCxnSpPr/>
            <p:nvPr/>
          </p:nvCxnSpPr>
          <p:spPr>
            <a:xfrm flipH="1" flipV="1">
              <a:off x="2361624" y="3654693"/>
              <a:ext cx="448251" cy="22602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2361624" y="3663774"/>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2361624" y="4120974"/>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645478" y="3663774"/>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3645478" y="4120974"/>
              <a:ext cx="369454" cy="203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2361625" y="4116358"/>
              <a:ext cx="314036" cy="1798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3606224" y="3663774"/>
              <a:ext cx="408708" cy="1803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3700895" y="4116358"/>
              <a:ext cx="286328" cy="1350507"/>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2731078" y="3197264"/>
              <a:ext cx="914400" cy="1380910"/>
              <a:chOff x="2731078" y="3197264"/>
              <a:chExt cx="914400" cy="1380910"/>
            </a:xfrm>
          </p:grpSpPr>
          <p:sp>
            <p:nvSpPr>
              <p:cNvPr id="63" name="矩形 62"/>
              <p:cNvSpPr/>
              <p:nvPr/>
            </p:nvSpPr>
            <p:spPr>
              <a:xfrm>
                <a:off x="2731078" y="3663774"/>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p:cNvCxnSpPr/>
              <p:nvPr/>
            </p:nvCxnSpPr>
            <p:spPr>
              <a:xfrm>
                <a:off x="2860387" y="3866976"/>
                <a:ext cx="2124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299115" y="3862360"/>
                <a:ext cx="212437"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2982768" y="3871980"/>
                <a:ext cx="129310"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437660" y="3866976"/>
                <a:ext cx="129310"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2998933" y="4310320"/>
                <a:ext cx="369454" cy="92363"/>
              </a:xfrm>
              <a:custGeom>
                <a:avLst/>
                <a:gdLst>
                  <a:gd name="connsiteX0" fmla="*/ 0 w 369454"/>
                  <a:gd name="connsiteY0" fmla="*/ 92363 h 92363"/>
                  <a:gd name="connsiteX1" fmla="*/ 184727 w 369454"/>
                  <a:gd name="connsiteY1" fmla="*/ 0 h 92363"/>
                  <a:gd name="connsiteX2" fmla="*/ 369454 w 369454"/>
                  <a:gd name="connsiteY2" fmla="*/ 92363 h 92363"/>
                </a:gdLst>
                <a:ahLst/>
                <a:cxnLst>
                  <a:cxn ang="0">
                    <a:pos x="connsiteX0" y="connsiteY0"/>
                  </a:cxn>
                  <a:cxn ang="0">
                    <a:pos x="connsiteX1" y="connsiteY1"/>
                  </a:cxn>
                  <a:cxn ang="0">
                    <a:pos x="connsiteX2" y="connsiteY2"/>
                  </a:cxn>
                </a:cxnLst>
                <a:rect l="l" t="t" r="r" b="b"/>
                <a:pathLst>
                  <a:path w="369454" h="92363">
                    <a:moveTo>
                      <a:pt x="0" y="92363"/>
                    </a:moveTo>
                    <a:cubicBezTo>
                      <a:pt x="61575" y="46181"/>
                      <a:pt x="123151" y="0"/>
                      <a:pt x="184727" y="0"/>
                    </a:cubicBezTo>
                    <a:cubicBezTo>
                      <a:pt x="246303" y="0"/>
                      <a:pt x="307878" y="46181"/>
                      <a:pt x="369454" y="92363"/>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a:off x="3183660" y="3345116"/>
                <a:ext cx="1" cy="429648"/>
              </a:xfrm>
              <a:prstGeom prst="line">
                <a:avLst/>
              </a:prstGeom>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2731078" y="3197264"/>
                <a:ext cx="914400" cy="26324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802660" y="3227320"/>
                <a:ext cx="762000" cy="203134"/>
              </a:xfrm>
              <a:prstGeom prst="ellipse">
                <a:avLst/>
              </a:pr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865006" y="3287349"/>
                <a:ext cx="616527" cy="92068"/>
              </a:xfrm>
              <a:prstGeom prst="ellipse">
                <a:avLst/>
              </a:pr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01406 -0.01088 L 0.16172 0.05301 L 0.23893 -0.09977 L 0.19505 -0.25672 L 0.28112 -0.29977 L 0.42656 -0.2956 L 0.48802 -0.20533 L 0.37266 -0.14977 L 0.37266 -0.14954 L 0.37396 -0.14838 " pathEditMode="relative" rAng="0" ptsTypes="AAAAAAAAAA">
                                      <p:cBhvr>
                                        <p:cTn id="10" dur="2000" fill="hold"/>
                                        <p:tgtEl>
                                          <p:spTgt spid="50"/>
                                        </p:tgtEl>
                                        <p:attrNameLst>
                                          <p:attrName>ppt_x</p:attrName>
                                          <p:attrName>ppt_y</p:attrName>
                                        </p:attrNameLst>
                                      </p:cBhvr>
                                      <p:rCtr x="25104" y="-11250"/>
                                    </p:animMotion>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3000"/>
                            </p:stCondLst>
                            <p:childTnLst>
                              <p:par>
                                <p:cTn id="16" presetID="1"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childTnLst>
                          </p:cTn>
                        </p:par>
                        <p:par>
                          <p:cTn id="18" fill="hold">
                            <p:stCondLst>
                              <p:cond delay="3000"/>
                            </p:stCondLst>
                            <p:childTnLst>
                              <p:par>
                                <p:cTn id="19" presetID="1" presetClass="exit" presetSubtype="0" fill="hold" nodeType="after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122718" y="1499709"/>
            <a:ext cx="4067174" cy="4129417"/>
          </a:xfrm>
          <a:custGeom>
            <a:avLst/>
            <a:gdLst>
              <a:gd name="connsiteX0" fmla="*/ 0 w 3657599"/>
              <a:gd name="connsiteY0" fmla="*/ 0 h 2462542"/>
              <a:gd name="connsiteX1" fmla="*/ 3657599 w 3657599"/>
              <a:gd name="connsiteY1" fmla="*/ 0 h 2462542"/>
              <a:gd name="connsiteX2" fmla="*/ 3657599 w 3657599"/>
              <a:gd name="connsiteY2" fmla="*/ 2462542 h 2462542"/>
              <a:gd name="connsiteX3" fmla="*/ 0 w 3657599"/>
              <a:gd name="connsiteY3" fmla="*/ 2462542 h 2462542"/>
              <a:gd name="connsiteX4" fmla="*/ 0 w 3657599"/>
              <a:gd name="connsiteY4" fmla="*/ 0 h 2462542"/>
              <a:gd name="connsiteX0-1" fmla="*/ 0 w 3686174"/>
              <a:gd name="connsiteY0-2" fmla="*/ 0 h 2719717"/>
              <a:gd name="connsiteX1-3" fmla="*/ 3686174 w 3686174"/>
              <a:gd name="connsiteY1-4" fmla="*/ 257175 h 2719717"/>
              <a:gd name="connsiteX2-5" fmla="*/ 3686174 w 3686174"/>
              <a:gd name="connsiteY2-6" fmla="*/ 2719717 h 2719717"/>
              <a:gd name="connsiteX3-7" fmla="*/ 28575 w 3686174"/>
              <a:gd name="connsiteY3-8" fmla="*/ 2719717 h 2719717"/>
              <a:gd name="connsiteX4-9" fmla="*/ 0 w 3686174"/>
              <a:gd name="connsiteY4-10" fmla="*/ 0 h 2719717"/>
              <a:gd name="connsiteX0-11" fmla="*/ 0 w 3686174"/>
              <a:gd name="connsiteY0-12" fmla="*/ 0 h 2995942"/>
              <a:gd name="connsiteX1-13" fmla="*/ 3686174 w 3686174"/>
              <a:gd name="connsiteY1-14" fmla="*/ 257175 h 2995942"/>
              <a:gd name="connsiteX2-15" fmla="*/ 3686174 w 3686174"/>
              <a:gd name="connsiteY2-16" fmla="*/ 2719717 h 2995942"/>
              <a:gd name="connsiteX3-17" fmla="*/ 28575 w 3686174"/>
              <a:gd name="connsiteY3-18" fmla="*/ 2995942 h 2995942"/>
              <a:gd name="connsiteX4-19" fmla="*/ 0 w 3686174"/>
              <a:gd name="connsiteY4-20" fmla="*/ 0 h 2995942"/>
              <a:gd name="connsiteX0-21" fmla="*/ 0 w 3686174"/>
              <a:gd name="connsiteY0-22" fmla="*/ 0 h 3005467"/>
              <a:gd name="connsiteX1-23" fmla="*/ 3686174 w 3686174"/>
              <a:gd name="connsiteY1-24" fmla="*/ 257175 h 3005467"/>
              <a:gd name="connsiteX2-25" fmla="*/ 3686174 w 3686174"/>
              <a:gd name="connsiteY2-26" fmla="*/ 2719717 h 3005467"/>
              <a:gd name="connsiteX3-27" fmla="*/ 9525 w 3686174"/>
              <a:gd name="connsiteY3-28" fmla="*/ 3005467 h 3005467"/>
              <a:gd name="connsiteX4-29" fmla="*/ 0 w 3686174"/>
              <a:gd name="connsiteY4-30" fmla="*/ 0 h 3005467"/>
              <a:gd name="connsiteX0-31" fmla="*/ 0 w 4048124"/>
              <a:gd name="connsiteY0-32" fmla="*/ 581025 h 3586492"/>
              <a:gd name="connsiteX1-33" fmla="*/ 4048124 w 4048124"/>
              <a:gd name="connsiteY1-34" fmla="*/ 0 h 3586492"/>
              <a:gd name="connsiteX2-35" fmla="*/ 3686174 w 4048124"/>
              <a:gd name="connsiteY2-36" fmla="*/ 3300742 h 3586492"/>
              <a:gd name="connsiteX3-37" fmla="*/ 9525 w 4048124"/>
              <a:gd name="connsiteY3-38" fmla="*/ 3586492 h 3586492"/>
              <a:gd name="connsiteX4-39" fmla="*/ 0 w 4048124"/>
              <a:gd name="connsiteY4-40" fmla="*/ 581025 h 3586492"/>
              <a:gd name="connsiteX0-41" fmla="*/ 0 w 4048124"/>
              <a:gd name="connsiteY0-42" fmla="*/ 581025 h 3862717"/>
              <a:gd name="connsiteX1-43" fmla="*/ 4048124 w 4048124"/>
              <a:gd name="connsiteY1-44" fmla="*/ 0 h 3862717"/>
              <a:gd name="connsiteX2-45" fmla="*/ 4010024 w 4048124"/>
              <a:gd name="connsiteY2-46" fmla="*/ 3862717 h 3862717"/>
              <a:gd name="connsiteX3-47" fmla="*/ 9525 w 4048124"/>
              <a:gd name="connsiteY3-48" fmla="*/ 3586492 h 3862717"/>
              <a:gd name="connsiteX4-49" fmla="*/ 0 w 4048124"/>
              <a:gd name="connsiteY4-50" fmla="*/ 581025 h 3862717"/>
              <a:gd name="connsiteX0-51" fmla="*/ 0 w 4067174"/>
              <a:gd name="connsiteY0-52" fmla="*/ 581025 h 3834142"/>
              <a:gd name="connsiteX1-53" fmla="*/ 4048124 w 4067174"/>
              <a:gd name="connsiteY1-54" fmla="*/ 0 h 3834142"/>
              <a:gd name="connsiteX2-55" fmla="*/ 4067174 w 4067174"/>
              <a:gd name="connsiteY2-56" fmla="*/ 3834142 h 3834142"/>
              <a:gd name="connsiteX3-57" fmla="*/ 9525 w 4067174"/>
              <a:gd name="connsiteY3-58" fmla="*/ 3586492 h 3834142"/>
              <a:gd name="connsiteX4-59" fmla="*/ 0 w 4067174"/>
              <a:gd name="connsiteY4-60" fmla="*/ 581025 h 3834142"/>
              <a:gd name="connsiteX0-61" fmla="*/ 0 w 4067174"/>
              <a:gd name="connsiteY0-62" fmla="*/ 561975 h 3815092"/>
              <a:gd name="connsiteX1-63" fmla="*/ 4029074 w 4067174"/>
              <a:gd name="connsiteY1-64" fmla="*/ 0 h 3815092"/>
              <a:gd name="connsiteX2-65" fmla="*/ 4067174 w 4067174"/>
              <a:gd name="connsiteY2-66" fmla="*/ 3815092 h 3815092"/>
              <a:gd name="connsiteX3-67" fmla="*/ 9525 w 4067174"/>
              <a:gd name="connsiteY3-68" fmla="*/ 3567442 h 3815092"/>
              <a:gd name="connsiteX4-69" fmla="*/ 0 w 4067174"/>
              <a:gd name="connsiteY4-70" fmla="*/ 561975 h 3815092"/>
              <a:gd name="connsiteX0-71" fmla="*/ 0 w 4067174"/>
              <a:gd name="connsiteY0-72" fmla="*/ 561975 h 4167517"/>
              <a:gd name="connsiteX1-73" fmla="*/ 4029074 w 4067174"/>
              <a:gd name="connsiteY1-74" fmla="*/ 0 h 4167517"/>
              <a:gd name="connsiteX2-75" fmla="*/ 4067174 w 4067174"/>
              <a:gd name="connsiteY2-76" fmla="*/ 4167517 h 4167517"/>
              <a:gd name="connsiteX3-77" fmla="*/ 9525 w 4067174"/>
              <a:gd name="connsiteY3-78" fmla="*/ 3567442 h 4167517"/>
              <a:gd name="connsiteX4-79" fmla="*/ 0 w 4067174"/>
              <a:gd name="connsiteY4-80" fmla="*/ 561975 h 4167517"/>
              <a:gd name="connsiteX0-81" fmla="*/ 0 w 4057649"/>
              <a:gd name="connsiteY0-82" fmla="*/ 561975 h 4129417"/>
              <a:gd name="connsiteX1-83" fmla="*/ 4029074 w 4057649"/>
              <a:gd name="connsiteY1-84" fmla="*/ 0 h 4129417"/>
              <a:gd name="connsiteX2-85" fmla="*/ 4057649 w 4057649"/>
              <a:gd name="connsiteY2-86" fmla="*/ 4129417 h 4129417"/>
              <a:gd name="connsiteX3-87" fmla="*/ 9525 w 4057649"/>
              <a:gd name="connsiteY3-88" fmla="*/ 3567442 h 4129417"/>
              <a:gd name="connsiteX4-89" fmla="*/ 0 w 4057649"/>
              <a:gd name="connsiteY4-90" fmla="*/ 561975 h 4129417"/>
              <a:gd name="connsiteX0-91" fmla="*/ 0 w 4057649"/>
              <a:gd name="connsiteY0-92" fmla="*/ 561975 h 4129417"/>
              <a:gd name="connsiteX1-93" fmla="*/ 4029074 w 4057649"/>
              <a:gd name="connsiteY1-94" fmla="*/ 0 h 4129417"/>
              <a:gd name="connsiteX2-95" fmla="*/ 4057649 w 4057649"/>
              <a:gd name="connsiteY2-96" fmla="*/ 4129417 h 4129417"/>
              <a:gd name="connsiteX3-97" fmla="*/ 9525 w 4057649"/>
              <a:gd name="connsiteY3-98" fmla="*/ 3596017 h 4129417"/>
              <a:gd name="connsiteX4-99" fmla="*/ 0 w 4057649"/>
              <a:gd name="connsiteY4-100" fmla="*/ 561975 h 4129417"/>
              <a:gd name="connsiteX0-101" fmla="*/ 0 w 4067174"/>
              <a:gd name="connsiteY0-102" fmla="*/ 590550 h 4129417"/>
              <a:gd name="connsiteX1-103" fmla="*/ 4038599 w 4067174"/>
              <a:gd name="connsiteY1-104" fmla="*/ 0 h 4129417"/>
              <a:gd name="connsiteX2-105" fmla="*/ 4067174 w 4067174"/>
              <a:gd name="connsiteY2-106" fmla="*/ 4129417 h 4129417"/>
              <a:gd name="connsiteX3-107" fmla="*/ 19050 w 4067174"/>
              <a:gd name="connsiteY3-108" fmla="*/ 3596017 h 4129417"/>
              <a:gd name="connsiteX4-109" fmla="*/ 0 w 4067174"/>
              <a:gd name="connsiteY4-110" fmla="*/ 590550 h 41294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67174" h="4129417">
                <a:moveTo>
                  <a:pt x="0" y="590550"/>
                </a:moveTo>
                <a:lnTo>
                  <a:pt x="4038599" y="0"/>
                </a:lnTo>
                <a:lnTo>
                  <a:pt x="4067174" y="4129417"/>
                </a:lnTo>
                <a:lnTo>
                  <a:pt x="19050" y="3596017"/>
                </a:lnTo>
                <a:lnTo>
                  <a:pt x="0" y="590550"/>
                </a:lnTo>
                <a:close/>
              </a:path>
            </a:pathLst>
          </a:custGeom>
          <a:blipFill dpi="0" rotWithShape="0">
            <a:blip r:embed="rId3"/>
            <a:srcRect/>
            <a:stretch>
              <a:fillRect/>
            </a:stretch>
          </a:blipFill>
          <a:ln>
            <a:noFill/>
          </a:ln>
          <a:effectLst>
            <a:outerShdw blurRad="495300" dist="38100" dir="5400000" sx="90000" sy="-19000"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5" name="矩形 11"/>
          <p:cNvSpPr/>
          <p:nvPr/>
        </p:nvSpPr>
        <p:spPr>
          <a:xfrm>
            <a:off x="-2006" y="1508251"/>
            <a:ext cx="4248081" cy="4105101"/>
          </a:xfrm>
          <a:custGeom>
            <a:avLst/>
            <a:gdLst>
              <a:gd name="connsiteX0" fmla="*/ 0 w 3552092"/>
              <a:gd name="connsiteY0" fmla="*/ 0 h 2649415"/>
              <a:gd name="connsiteX1" fmla="*/ 3552092 w 3552092"/>
              <a:gd name="connsiteY1" fmla="*/ 0 h 2649415"/>
              <a:gd name="connsiteX2" fmla="*/ 3552092 w 3552092"/>
              <a:gd name="connsiteY2" fmla="*/ 2649415 h 2649415"/>
              <a:gd name="connsiteX3" fmla="*/ 0 w 3552092"/>
              <a:gd name="connsiteY3" fmla="*/ 2649415 h 2649415"/>
              <a:gd name="connsiteX4" fmla="*/ 0 w 3552092"/>
              <a:gd name="connsiteY4" fmla="*/ 0 h 2649415"/>
              <a:gd name="connsiteX0-1" fmla="*/ 0 w 3552092"/>
              <a:gd name="connsiteY0-2" fmla="*/ 0 h 2649415"/>
              <a:gd name="connsiteX1-3" fmla="*/ 2731477 w 3552092"/>
              <a:gd name="connsiteY1-4" fmla="*/ 246184 h 2649415"/>
              <a:gd name="connsiteX2-5" fmla="*/ 3552092 w 3552092"/>
              <a:gd name="connsiteY2-6" fmla="*/ 2649415 h 2649415"/>
              <a:gd name="connsiteX3-7" fmla="*/ 0 w 3552092"/>
              <a:gd name="connsiteY3-8" fmla="*/ 2649415 h 2649415"/>
              <a:gd name="connsiteX4-9" fmla="*/ 0 w 3552092"/>
              <a:gd name="connsiteY4-10" fmla="*/ 0 h 2649415"/>
              <a:gd name="connsiteX0-11" fmla="*/ 0 w 2813538"/>
              <a:gd name="connsiteY0-12" fmla="*/ 0 h 2649415"/>
              <a:gd name="connsiteX1-13" fmla="*/ 2731477 w 2813538"/>
              <a:gd name="connsiteY1-14" fmla="*/ 246184 h 2649415"/>
              <a:gd name="connsiteX2-15" fmla="*/ 2813538 w 2813538"/>
              <a:gd name="connsiteY2-16" fmla="*/ 2450123 h 2649415"/>
              <a:gd name="connsiteX3-17" fmla="*/ 0 w 2813538"/>
              <a:gd name="connsiteY3-18" fmla="*/ 2649415 h 2649415"/>
              <a:gd name="connsiteX4-19" fmla="*/ 0 w 2813538"/>
              <a:gd name="connsiteY4-20" fmla="*/ 0 h 2649415"/>
              <a:gd name="connsiteX0-21" fmla="*/ 0 w 2920798"/>
              <a:gd name="connsiteY0-22" fmla="*/ 0 h 2820028"/>
              <a:gd name="connsiteX1-23" fmla="*/ 2731477 w 2920798"/>
              <a:gd name="connsiteY1-24" fmla="*/ 246184 h 2820028"/>
              <a:gd name="connsiteX2-25" fmla="*/ 2920798 w 2920798"/>
              <a:gd name="connsiteY2-26" fmla="*/ 2820028 h 2820028"/>
              <a:gd name="connsiteX3-27" fmla="*/ 0 w 2920798"/>
              <a:gd name="connsiteY3-28" fmla="*/ 2649415 h 2820028"/>
              <a:gd name="connsiteX4-29" fmla="*/ 0 w 2920798"/>
              <a:gd name="connsiteY4-30" fmla="*/ 0 h 2820028"/>
              <a:gd name="connsiteX0-31" fmla="*/ 0 w 2920798"/>
              <a:gd name="connsiteY0-32" fmla="*/ 146840 h 2966868"/>
              <a:gd name="connsiteX1-33" fmla="*/ 2906993 w 2920798"/>
              <a:gd name="connsiteY1-34" fmla="*/ 0 h 2966868"/>
              <a:gd name="connsiteX2-35" fmla="*/ 2920798 w 2920798"/>
              <a:gd name="connsiteY2-36" fmla="*/ 2966868 h 2966868"/>
              <a:gd name="connsiteX3-37" fmla="*/ 0 w 2920798"/>
              <a:gd name="connsiteY3-38" fmla="*/ 2796255 h 2966868"/>
              <a:gd name="connsiteX4-39" fmla="*/ 0 w 2920798"/>
              <a:gd name="connsiteY4-40" fmla="*/ 146840 h 2966868"/>
              <a:gd name="connsiteX0-41" fmla="*/ 0 w 3340086"/>
              <a:gd name="connsiteY0-42" fmla="*/ 0 h 3293968"/>
              <a:gd name="connsiteX1-43" fmla="*/ 3326281 w 3340086"/>
              <a:gd name="connsiteY1-44" fmla="*/ 327100 h 3293968"/>
              <a:gd name="connsiteX2-45" fmla="*/ 3340086 w 3340086"/>
              <a:gd name="connsiteY2-46" fmla="*/ 3293968 h 3293968"/>
              <a:gd name="connsiteX3-47" fmla="*/ 419288 w 3340086"/>
              <a:gd name="connsiteY3-48" fmla="*/ 3123355 h 3293968"/>
              <a:gd name="connsiteX4-49" fmla="*/ 0 w 3340086"/>
              <a:gd name="connsiteY4-50" fmla="*/ 0 h 3293968"/>
              <a:gd name="connsiteX0-51" fmla="*/ 9751 w 3349837"/>
              <a:gd name="connsiteY0-52" fmla="*/ 0 h 3504819"/>
              <a:gd name="connsiteX1-53" fmla="*/ 3336032 w 3349837"/>
              <a:gd name="connsiteY1-54" fmla="*/ 327100 h 3504819"/>
              <a:gd name="connsiteX2-55" fmla="*/ 3349837 w 3349837"/>
              <a:gd name="connsiteY2-56" fmla="*/ 3293968 h 3504819"/>
              <a:gd name="connsiteX3-57" fmla="*/ 0 w 3349837"/>
              <a:gd name="connsiteY3-58" fmla="*/ 3504819 h 3504819"/>
              <a:gd name="connsiteX4-59" fmla="*/ 9751 w 3349837"/>
              <a:gd name="connsiteY4-60" fmla="*/ 0 h 3504819"/>
              <a:gd name="connsiteX0-61" fmla="*/ 2237 w 3349837"/>
              <a:gd name="connsiteY0-62" fmla="*/ 0 h 3759913"/>
              <a:gd name="connsiteX1-63" fmla="*/ 3336032 w 3349837"/>
              <a:gd name="connsiteY1-64" fmla="*/ 582194 h 3759913"/>
              <a:gd name="connsiteX2-65" fmla="*/ 3349837 w 3349837"/>
              <a:gd name="connsiteY2-66" fmla="*/ 3549062 h 3759913"/>
              <a:gd name="connsiteX3-67" fmla="*/ 0 w 3349837"/>
              <a:gd name="connsiteY3-68" fmla="*/ 3759913 h 3759913"/>
              <a:gd name="connsiteX4-69" fmla="*/ 2237 w 3349837"/>
              <a:gd name="connsiteY4-70" fmla="*/ 0 h 3759913"/>
              <a:gd name="connsiteX0-71" fmla="*/ 574 w 3348174"/>
              <a:gd name="connsiteY0-72" fmla="*/ 0 h 4090591"/>
              <a:gd name="connsiteX1-73" fmla="*/ 3334369 w 3348174"/>
              <a:gd name="connsiteY1-74" fmla="*/ 582194 h 4090591"/>
              <a:gd name="connsiteX2-75" fmla="*/ 3348174 w 3348174"/>
              <a:gd name="connsiteY2-76" fmla="*/ 3549062 h 4090591"/>
              <a:gd name="connsiteX3-77" fmla="*/ 5852 w 3348174"/>
              <a:gd name="connsiteY3-78" fmla="*/ 4090591 h 4090591"/>
              <a:gd name="connsiteX4-79" fmla="*/ 574 w 3348174"/>
              <a:gd name="connsiteY4-80" fmla="*/ 0 h 4090591"/>
              <a:gd name="connsiteX0-81" fmla="*/ 2156 w 3349756"/>
              <a:gd name="connsiteY0-82" fmla="*/ 0 h 4071890"/>
              <a:gd name="connsiteX1-83" fmla="*/ 3335951 w 3349756"/>
              <a:gd name="connsiteY1-84" fmla="*/ 582194 h 4071890"/>
              <a:gd name="connsiteX2-85" fmla="*/ 3349756 w 3349756"/>
              <a:gd name="connsiteY2-86" fmla="*/ 3549062 h 4071890"/>
              <a:gd name="connsiteX3-87" fmla="*/ 0 w 3349756"/>
              <a:gd name="connsiteY3-88" fmla="*/ 4071890 h 4071890"/>
              <a:gd name="connsiteX4-89" fmla="*/ 2156 w 3349756"/>
              <a:gd name="connsiteY4-90" fmla="*/ 0 h 40718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9756" h="4071890">
                <a:moveTo>
                  <a:pt x="2156" y="0"/>
                </a:moveTo>
                <a:lnTo>
                  <a:pt x="3335951" y="582194"/>
                </a:lnTo>
                <a:cubicBezTo>
                  <a:pt x="3340553" y="1571150"/>
                  <a:pt x="3345154" y="2560106"/>
                  <a:pt x="3349756" y="3549062"/>
                </a:cubicBezTo>
                <a:lnTo>
                  <a:pt x="0" y="4071890"/>
                </a:lnTo>
                <a:cubicBezTo>
                  <a:pt x="3250" y="2903617"/>
                  <a:pt x="-1094" y="1168273"/>
                  <a:pt x="2156" y="0"/>
                </a:cubicBezTo>
                <a:close/>
              </a:path>
            </a:pathLst>
          </a:custGeom>
          <a:blipFill dpi="0" rotWithShape="0">
            <a:blip r:embed="rId4"/>
            <a:srcRect/>
            <a:stretch>
              <a:fillRect/>
            </a:stretch>
          </a:blipFill>
          <a:ln>
            <a:noFill/>
          </a:ln>
          <a:effectLst>
            <a:outerShdw blurRad="495300" dist="38100" dir="5400000" sx="90000" sy="-19000"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cs typeface="+mn-ea"/>
              <a:sym typeface="+mn-lt"/>
            </a:endParaRPr>
          </a:p>
        </p:txBody>
      </p:sp>
      <p:sp>
        <p:nvSpPr>
          <p:cNvPr id="2" name="文本框 1"/>
          <p:cNvSpPr txBox="1"/>
          <p:nvPr/>
        </p:nvSpPr>
        <p:spPr>
          <a:xfrm>
            <a:off x="4772561" y="633440"/>
            <a:ext cx="2646879" cy="830997"/>
          </a:xfrm>
          <a:prstGeom prst="rect">
            <a:avLst/>
          </a:prstGeom>
          <a:noFill/>
        </p:spPr>
        <p:txBody>
          <a:bodyPr wrap="none" rtlCol="0" anchor="ctr">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初期成果</a:t>
            </a:r>
          </a:p>
        </p:txBody>
      </p:sp>
      <p:sp>
        <p:nvSpPr>
          <p:cNvPr id="6" name="任意多边形 5"/>
          <p:cNvSpPr/>
          <p:nvPr/>
        </p:nvSpPr>
        <p:spPr>
          <a:xfrm>
            <a:off x="3950677" y="2096235"/>
            <a:ext cx="4472599" cy="3000866"/>
          </a:xfrm>
          <a:custGeom>
            <a:avLst/>
            <a:gdLst>
              <a:gd name="connsiteX0" fmla="*/ 287338 w 4679950"/>
              <a:gd name="connsiteY0" fmla="*/ 0 h 2357438"/>
              <a:gd name="connsiteX1" fmla="*/ 4418013 w 4679950"/>
              <a:gd name="connsiteY1" fmla="*/ 0 h 2357438"/>
              <a:gd name="connsiteX2" fmla="*/ 4418013 w 4679950"/>
              <a:gd name="connsiteY2" fmla="*/ 1020258 h 2357438"/>
              <a:gd name="connsiteX3" fmla="*/ 4679950 w 4679950"/>
              <a:gd name="connsiteY3" fmla="*/ 1172369 h 2357438"/>
              <a:gd name="connsiteX4" fmla="*/ 4418013 w 4679950"/>
              <a:gd name="connsiteY4" fmla="*/ 1324481 h 2357438"/>
              <a:gd name="connsiteX5" fmla="*/ 4418013 w 4679950"/>
              <a:gd name="connsiteY5" fmla="*/ 2357438 h 2357438"/>
              <a:gd name="connsiteX6" fmla="*/ 287338 w 4679950"/>
              <a:gd name="connsiteY6" fmla="*/ 2357438 h 2357438"/>
              <a:gd name="connsiteX7" fmla="*/ 287338 w 4679950"/>
              <a:gd name="connsiteY7" fmla="*/ 1339230 h 2357438"/>
              <a:gd name="connsiteX8" fmla="*/ 0 w 4679950"/>
              <a:gd name="connsiteY8" fmla="*/ 1172369 h 2357438"/>
              <a:gd name="connsiteX9" fmla="*/ 287338 w 4679950"/>
              <a:gd name="connsiteY9" fmla="*/ 1005507 h 235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9950" h="2357438">
                <a:moveTo>
                  <a:pt x="287338" y="0"/>
                </a:moveTo>
                <a:lnTo>
                  <a:pt x="4418013" y="0"/>
                </a:lnTo>
                <a:lnTo>
                  <a:pt x="4418013" y="1020258"/>
                </a:lnTo>
                <a:lnTo>
                  <a:pt x="4679950" y="1172369"/>
                </a:lnTo>
                <a:lnTo>
                  <a:pt x="4418013" y="1324481"/>
                </a:lnTo>
                <a:lnTo>
                  <a:pt x="4418013" y="2357438"/>
                </a:lnTo>
                <a:lnTo>
                  <a:pt x="287338" y="2357438"/>
                </a:lnTo>
                <a:lnTo>
                  <a:pt x="287338" y="1339230"/>
                </a:lnTo>
                <a:lnTo>
                  <a:pt x="0" y="1172369"/>
                </a:lnTo>
                <a:lnTo>
                  <a:pt x="287338" y="1005507"/>
                </a:lnTo>
                <a:close/>
              </a:path>
            </a:pathLst>
          </a:cu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zh-CN" sz="1400">
              <a:cs typeface="+mn-ea"/>
              <a:sym typeface="+mn-lt"/>
            </a:endParaRPr>
          </a:p>
        </p:txBody>
      </p:sp>
      <p:sp>
        <p:nvSpPr>
          <p:cNvPr id="7" name="Title 20"/>
          <p:cNvSpPr txBox="1"/>
          <p:nvPr/>
        </p:nvSpPr>
        <p:spPr>
          <a:xfrm>
            <a:off x="4555819" y="2802671"/>
            <a:ext cx="3262313" cy="15696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50000"/>
              </a:lnSpc>
            </a:pPr>
            <a:r>
              <a:rPr lang="zh-CN" altLang="en-US" sz="3600" dirty="0">
                <a:solidFill>
                  <a:prstClr val="white"/>
                </a:solidFill>
                <a:latin typeface="+mn-lt"/>
                <a:ea typeface="+mn-ea"/>
                <a:cs typeface="+mn-ea"/>
                <a:sym typeface="+mn-lt"/>
              </a:rPr>
              <a:t>点云滤波</a:t>
            </a:r>
            <a:endParaRPr lang="en-US" altLang="zh-CN" sz="3600" dirty="0">
              <a:solidFill>
                <a:prstClr val="white"/>
              </a:solidFill>
              <a:latin typeface="+mn-lt"/>
              <a:ea typeface="+mn-ea"/>
              <a:cs typeface="+mn-ea"/>
              <a:sym typeface="+mn-lt"/>
            </a:endParaRPr>
          </a:p>
          <a:p>
            <a:pPr algn="l">
              <a:lnSpc>
                <a:spcPct val="150000"/>
              </a:lnSpc>
            </a:pPr>
            <a:endParaRPr lang="en-US" altLang="zh-CN" sz="1600" dirty="0">
              <a:solidFill>
                <a:prstClr val="white"/>
              </a:solidFill>
              <a:latin typeface="+mn-lt"/>
              <a:ea typeface="+mn-ea"/>
              <a:cs typeface="+mn-ea"/>
              <a:sym typeface="+mn-lt"/>
            </a:endParaRPr>
          </a:p>
          <a:p>
            <a:pPr algn="l">
              <a:lnSpc>
                <a:spcPct val="150000"/>
              </a:lnSpc>
            </a:pPr>
            <a:r>
              <a:rPr lang="zh-CN" altLang="en-US" sz="1600" dirty="0">
                <a:solidFill>
                  <a:prstClr val="white"/>
                </a:solidFill>
                <a:latin typeface="+mn-lt"/>
                <a:ea typeface="+mn-ea"/>
                <a:cs typeface="+mn-ea"/>
                <a:sym typeface="+mn-lt"/>
              </a:rPr>
              <a:t>使用</a:t>
            </a:r>
            <a:r>
              <a:rPr lang="en-US" altLang="zh-CN" sz="1600" dirty="0" err="1">
                <a:solidFill>
                  <a:prstClr val="white"/>
                </a:solidFill>
                <a:latin typeface="+mn-lt"/>
                <a:ea typeface="+mn-ea"/>
                <a:cs typeface="+mn-ea"/>
                <a:sym typeface="+mn-lt"/>
              </a:rPr>
              <a:t>VoxelGrid</a:t>
            </a:r>
            <a:r>
              <a:rPr lang="zh-CN" altLang="en-US" sz="1600" dirty="0">
                <a:solidFill>
                  <a:prstClr val="white"/>
                </a:solidFill>
                <a:latin typeface="+mn-lt"/>
                <a:ea typeface="+mn-ea"/>
                <a:cs typeface="+mn-ea"/>
                <a:sym typeface="+mn-lt"/>
              </a:rPr>
              <a:t>滤波器对点云进行采样</a:t>
            </a:r>
            <a:endParaRPr lang="en-US" altLang="zh-CN" sz="1600" dirty="0">
              <a:solidFill>
                <a:prstClr val="white"/>
              </a:solidFill>
              <a:latin typeface="+mn-lt"/>
              <a:ea typeface="+mn-ea"/>
              <a:cs typeface="+mn-ea"/>
              <a:sym typeface="+mn-lt"/>
            </a:endParaRPr>
          </a:p>
        </p:txBody>
      </p:sp>
      <p:sp>
        <p:nvSpPr>
          <p:cNvPr id="9" name="TextBox 11"/>
          <p:cNvSpPr txBox="1"/>
          <p:nvPr/>
        </p:nvSpPr>
        <p:spPr>
          <a:xfrm>
            <a:off x="3080273" y="5162631"/>
            <a:ext cx="6031454" cy="320024"/>
          </a:xfrm>
          <a:prstGeom prst="rect">
            <a:avLst/>
          </a:prstGeom>
          <a:noFill/>
        </p:spPr>
        <p:txBody>
          <a:bodyPr wrap="square" rtlCol="0">
            <a:spAutoFit/>
          </a:bodyPr>
          <a:lstStyle/>
          <a:p>
            <a:pPr algn="ctr">
              <a:lnSpc>
                <a:spcPct val="150000"/>
              </a:lnSpc>
            </a:pPr>
            <a:endParaRPr lang="zh-CN" altLang="en-US" sz="1100" dirty="0">
              <a:cs typeface="+mn-ea"/>
              <a:sym typeface="+mn-lt"/>
            </a:endParaRPr>
          </a:p>
        </p:txBody>
      </p:sp>
    </p:spTree>
  </p:cSld>
  <p:clrMapOvr>
    <a:masterClrMapping/>
  </p:clrMapOvr>
  <p:transition spd="slow" advTm="25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ppt_x"/>
                                          </p:val>
                                        </p:tav>
                                        <p:tav tm="100000">
                                          <p:val>
                                            <p:strVal val="#ppt_x"/>
                                          </p:val>
                                        </p:tav>
                                      </p:tavLst>
                                    </p:anim>
                                    <p:anim calcmode="lin" valueType="num">
                                      <p:cBhvr additive="base">
                                        <p:cTn id="21" dur="1000" fill="hold"/>
                                        <p:tgtEl>
                                          <p:spTgt spid="6"/>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grpId="0" nodeType="withEffect" nodePh="1">
                                  <p:stCondLst>
                                    <p:cond delay="0"/>
                                  </p:stCondLst>
                                  <p:endCondLst>
                                    <p:cond evt="begin" delay="0">
                                      <p:tn val="28"/>
                                    </p:cond>
                                  </p:endCondLst>
                                  <p:iterate type="lt">
                                    <p:tmPct val="10000"/>
                                  </p:iterate>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2" grpId="0"/>
      <p:bldP spid="6" grpId="0" animBg="1"/>
      <p:bldP spid="7"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2537" y="725772"/>
            <a:ext cx="3416320" cy="646331"/>
          </a:xfrm>
          <a:prstGeom prst="rect">
            <a:avLst/>
          </a:prstGeom>
          <a:noFill/>
        </p:spPr>
        <p:txBody>
          <a:bodyPr wrap="none" rtlCol="0" anchor="ctr">
            <a:spAutoFit/>
          </a:bodyPr>
          <a:lstStyle/>
          <a:p>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特征提取与配准</a:t>
            </a:r>
          </a:p>
        </p:txBody>
      </p:sp>
      <p:sp>
        <p:nvSpPr>
          <p:cNvPr id="3" name="文本框 2"/>
          <p:cNvSpPr txBox="1"/>
          <p:nvPr/>
        </p:nvSpPr>
        <p:spPr>
          <a:xfrm>
            <a:off x="1112537" y="1379425"/>
            <a:ext cx="5594865" cy="646331"/>
          </a:xfrm>
          <a:prstGeom prst="rect">
            <a:avLst/>
          </a:prstGeom>
          <a:noFill/>
        </p:spPr>
        <p:txBody>
          <a:bodyPr wrap="none" rtlCol="0">
            <a:spAutoFit/>
          </a:bodyPr>
          <a:lstStyle/>
          <a:p>
            <a:r>
              <a:rPr lang="en-US" altLang="zh-CN" sz="3600" dirty="0">
                <a:solidFill>
                  <a:srgbClr val="AF935C"/>
                </a:solidFill>
                <a:cs typeface="+mn-ea"/>
              </a:rPr>
              <a:t>Feature</a:t>
            </a:r>
            <a:r>
              <a:rPr lang="en-US" altLang="zh-CN" sz="2400" dirty="0"/>
              <a:t> </a:t>
            </a:r>
            <a:r>
              <a:rPr lang="en-US" altLang="zh-CN" sz="3600" dirty="0">
                <a:solidFill>
                  <a:srgbClr val="AF935C"/>
                </a:solidFill>
                <a:cs typeface="+mn-ea"/>
              </a:rPr>
              <a:t>Detect &amp; registration</a:t>
            </a:r>
            <a:endParaRPr lang="zh-CN" altLang="en-US" sz="3600" dirty="0">
              <a:solidFill>
                <a:srgbClr val="AF935C"/>
              </a:solidFill>
              <a:cs typeface="+mn-ea"/>
              <a:sym typeface="+mn-lt"/>
            </a:endParaRPr>
          </a:p>
        </p:txBody>
      </p:sp>
      <p:sp>
        <p:nvSpPr>
          <p:cNvPr id="4" name="矩形 3"/>
          <p:cNvSpPr/>
          <p:nvPr/>
        </p:nvSpPr>
        <p:spPr>
          <a:xfrm>
            <a:off x="8299605" y="3620413"/>
            <a:ext cx="2762513" cy="2220989"/>
          </a:xfrm>
          <a:prstGeom prst="rect">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lt1"/>
              </a:solidFill>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885" y="2139768"/>
            <a:ext cx="2772384" cy="18189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537" y="4021065"/>
            <a:ext cx="2789731" cy="181895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7945" y="2160319"/>
            <a:ext cx="1378440" cy="1377400"/>
          </a:xfrm>
          <a:prstGeom prst="rect">
            <a:avLst/>
          </a:prstGeom>
        </p:spPr>
      </p:pic>
      <p:pic>
        <p:nvPicPr>
          <p:cNvPr id="8" name="图片 7"/>
          <p:cNvPicPr>
            <a:picLocks noChangeAspect="1"/>
          </p:cNvPicPr>
          <p:nvPr/>
        </p:nvPicPr>
        <p:blipFill rotWithShape="1">
          <a:blip r:embed="rId6" cstate="print">
            <a:extLst>
              <a:ext uri="{28A0092B-C50C-407E-A947-70E740481C1C}">
                <a14:useLocalDpi xmlns:a14="http://schemas.microsoft.com/office/drawing/2010/main" val="0"/>
              </a:ext>
            </a:extLst>
          </a:blip>
          <a:srcRect l="4344" t="2569" r="-442" b="3414"/>
          <a:stretch>
            <a:fillRect/>
          </a:stretch>
        </p:blipFill>
        <p:spPr>
          <a:xfrm>
            <a:off x="3971926" y="3620413"/>
            <a:ext cx="4284615" cy="2219605"/>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1925" y="2160319"/>
            <a:ext cx="1381079" cy="1377400"/>
          </a:xfrm>
          <a:prstGeom prst="rect">
            <a:avLst/>
          </a:prstGeom>
        </p:spPr>
      </p:pic>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61325" y="2138531"/>
            <a:ext cx="1376362" cy="1399188"/>
          </a:xfrm>
          <a:prstGeom prst="rect">
            <a:avLst/>
          </a:prstGeom>
        </p:spPr>
      </p:pic>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99605" y="2138531"/>
            <a:ext cx="2762513" cy="1399187"/>
          </a:xfrm>
          <a:prstGeom prst="rect">
            <a:avLst/>
          </a:prstGeom>
        </p:spPr>
      </p:pic>
      <p:sp>
        <p:nvSpPr>
          <p:cNvPr id="12" name="文本框 11"/>
          <p:cNvSpPr txBox="1"/>
          <p:nvPr/>
        </p:nvSpPr>
        <p:spPr>
          <a:xfrm>
            <a:off x="8489180" y="3658479"/>
            <a:ext cx="2383361" cy="2143472"/>
          </a:xfrm>
          <a:prstGeom prst="rect">
            <a:avLst/>
          </a:prstGeom>
          <a:noFill/>
        </p:spPr>
        <p:txBody>
          <a:bodyPr wrap="square" rtlCol="0">
            <a:spAutoFit/>
          </a:bodyPr>
          <a:lstStyle/>
          <a:p>
            <a:pPr lvl="0" algn="just">
              <a:lnSpc>
                <a:spcPct val="150000"/>
              </a:lnSpc>
            </a:pPr>
            <a:r>
              <a:rPr lang="zh-CN" altLang="en-US" sz="1000" dirty="0"/>
              <a:t>特征匹配的方法是先找出特征显著的特征点（</a:t>
            </a:r>
            <a:r>
              <a:rPr lang="en-US" altLang="zh-CN" sz="1000" dirty="0"/>
              <a:t>Feature Detect</a:t>
            </a:r>
            <a:r>
              <a:rPr lang="zh-CN" altLang="en-US" sz="1000" dirty="0"/>
              <a:t>），然后再分别描述两个特征点（</a:t>
            </a:r>
            <a:r>
              <a:rPr lang="en-US" altLang="zh-CN" sz="1000" dirty="0"/>
              <a:t>Feature </a:t>
            </a:r>
            <a:r>
              <a:rPr lang="en-US" altLang="zh-CN" sz="1000" dirty="0" err="1"/>
              <a:t>Deor</a:t>
            </a:r>
            <a:r>
              <a:rPr lang="zh-CN" altLang="en-US" sz="1000" dirty="0"/>
              <a:t>），最后比较两个描述的的相似程度来判断是否为同一个特征（</a:t>
            </a:r>
            <a:r>
              <a:rPr lang="en-US" altLang="zh-CN" sz="1000" dirty="0"/>
              <a:t>Feature Match</a:t>
            </a:r>
            <a:r>
              <a:rPr lang="zh-CN" altLang="en-US" sz="1000" dirty="0"/>
              <a:t>）。而在特征描述之前如果能够做到确定特征的方向，则可以实现旋转不变性（</a:t>
            </a:r>
            <a:r>
              <a:rPr lang="en-US" altLang="zh-CN" sz="1000" dirty="0"/>
              <a:t>Rotation </a:t>
            </a:r>
            <a:r>
              <a:rPr lang="en-US" altLang="zh-CN" sz="1000" dirty="0" err="1"/>
              <a:t>invarient</a:t>
            </a:r>
            <a:r>
              <a:rPr lang="zh-CN" altLang="en-US" sz="1000" dirty="0"/>
              <a:t>），如果能确定尺度，则可以实现尺度不变性（</a:t>
            </a:r>
            <a:r>
              <a:rPr lang="en-US" altLang="zh-CN" sz="1000" dirty="0"/>
              <a:t>Scale </a:t>
            </a:r>
            <a:r>
              <a:rPr lang="en-US" altLang="zh-CN" sz="1000" dirty="0" err="1"/>
              <a:t>invarient</a:t>
            </a:r>
            <a:r>
              <a:rPr lang="zh-CN" altLang="en-US" sz="1000" dirty="0"/>
              <a:t>）</a:t>
            </a:r>
            <a:endParaRPr lang="zh-CN" altLang="en-US" sz="1000" dirty="0">
              <a:solidFill>
                <a:prstClr val="white"/>
              </a:solidFill>
              <a:cs typeface="+mn-ea"/>
              <a:sym typeface="+mn-lt"/>
            </a:endParaRPr>
          </a:p>
        </p:txBody>
      </p:sp>
    </p:spTree>
  </p:cSld>
  <p:clrMapOvr>
    <a:masterClrMapping/>
  </p:clrMapOvr>
  <p:transition spd="slow" advTm="62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3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p:stCondLst>
                                    <p:cond delay="0"/>
                                  </p:stCondLst>
                                  <p:iterate type="lt">
                                    <p:tmPct val="3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childTnLst>
                          </p:cTn>
                        </p:par>
                        <p:par>
                          <p:cTn id="16" fill="hold">
                            <p:stCondLst>
                              <p:cond delay="4699"/>
                            </p:stCondLst>
                            <p:childTnLst>
                              <p:par>
                                <p:cTn id="17" presetID="2" presetClass="entr" presetSubtype="8" decel="10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1"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ppt_x"/>
                                          </p:val>
                                        </p:tav>
                                        <p:tav tm="100000">
                                          <p:val>
                                            <p:strVal val="#ppt_x"/>
                                          </p:val>
                                        </p:tav>
                                      </p:tavLst>
                                    </p:anim>
                                    <p:anim calcmode="lin" valueType="num">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8" decel="10000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0-#ppt_w/2"/>
                                          </p:val>
                                        </p:tav>
                                        <p:tav tm="100000">
                                          <p:val>
                                            <p:strVal val="#ppt_x"/>
                                          </p:val>
                                        </p:tav>
                                      </p:tavLst>
                                    </p:anim>
                                    <p:anim calcmode="lin" valueType="num">
                                      <p:cBhvr additive="base">
                                        <p:cTn id="28" dur="10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1+#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1000" fill="hold"/>
                                        <p:tgtEl>
                                          <p:spTgt spid="7"/>
                                        </p:tgtEl>
                                        <p:attrNameLst>
                                          <p:attrName>ppt_x</p:attrName>
                                        </p:attrNameLst>
                                      </p:cBhvr>
                                      <p:tavLst>
                                        <p:tav tm="0">
                                          <p:val>
                                            <p:strVal val="#ppt_x"/>
                                          </p:val>
                                        </p:tav>
                                        <p:tav tm="100000">
                                          <p:val>
                                            <p:strVal val="#ppt_x"/>
                                          </p:val>
                                        </p:tav>
                                      </p:tavLst>
                                    </p:anim>
                                    <p:anim calcmode="lin" valueType="num">
                                      <p:cBhvr additive="base">
                                        <p:cTn id="36" dur="1000" fill="hold"/>
                                        <p:tgtEl>
                                          <p:spTgt spid="7"/>
                                        </p:tgtEl>
                                        <p:attrNameLst>
                                          <p:attrName>ppt_y</p:attrName>
                                        </p:attrNameLst>
                                      </p:cBhvr>
                                      <p:tavLst>
                                        <p:tav tm="0">
                                          <p:val>
                                            <p:strVal val="0-#ppt_h/2"/>
                                          </p:val>
                                        </p:tav>
                                        <p:tav tm="100000">
                                          <p:val>
                                            <p:strVal val="#ppt_y"/>
                                          </p:val>
                                        </p:tav>
                                      </p:tavLst>
                                    </p:anim>
                                  </p:childTnLst>
                                </p:cTn>
                              </p:par>
                              <p:par>
                                <p:cTn id="37" presetID="2" presetClass="entr" presetSubtype="2" decel="10000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1000" fill="hold"/>
                                        <p:tgtEl>
                                          <p:spTgt spid="10"/>
                                        </p:tgtEl>
                                        <p:attrNameLst>
                                          <p:attrName>ppt_x</p:attrName>
                                        </p:attrNameLst>
                                      </p:cBhvr>
                                      <p:tavLst>
                                        <p:tav tm="0">
                                          <p:val>
                                            <p:strVal val="1+#ppt_w/2"/>
                                          </p:val>
                                        </p:tav>
                                        <p:tav tm="100000">
                                          <p:val>
                                            <p:strVal val="#ppt_x"/>
                                          </p:val>
                                        </p:tav>
                                      </p:tavLst>
                                    </p:anim>
                                    <p:anim calcmode="lin" valueType="num">
                                      <p:cBhvr additive="base">
                                        <p:cTn id="40" dur="10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ppt_x"/>
                                          </p:val>
                                        </p:tav>
                                        <p:tav tm="100000">
                                          <p:val>
                                            <p:strVal val="#ppt_x"/>
                                          </p:val>
                                        </p:tav>
                                      </p:tavLst>
                                    </p:anim>
                                    <p:anim calcmode="lin" valueType="num">
                                      <p:cBhvr additive="base">
                                        <p:cTn id="44" dur="10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5699"/>
                            </p:stCondLst>
                            <p:childTnLst>
                              <p:par>
                                <p:cTn id="46" presetID="53" presetClass="entr" presetSubtype="16"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500" fill="hold"/>
                                        <p:tgtEl>
                                          <p:spTgt spid="4"/>
                                        </p:tgtEl>
                                        <p:attrNameLst>
                                          <p:attrName>ppt_w</p:attrName>
                                        </p:attrNameLst>
                                      </p:cBhvr>
                                      <p:tavLst>
                                        <p:tav tm="0">
                                          <p:val>
                                            <p:fltVal val="0"/>
                                          </p:val>
                                        </p:tav>
                                        <p:tav tm="100000">
                                          <p:val>
                                            <p:strVal val="#ppt_w"/>
                                          </p:val>
                                        </p:tav>
                                      </p:tavLst>
                                    </p:anim>
                                    <p:anim calcmode="lin" valueType="num">
                                      <p:cBhvr>
                                        <p:cTn id="54" dur="500" fill="hold"/>
                                        <p:tgtEl>
                                          <p:spTgt spid="4"/>
                                        </p:tgtEl>
                                        <p:attrNameLst>
                                          <p:attrName>ppt_h</p:attrName>
                                        </p:attrNameLst>
                                      </p:cBhvr>
                                      <p:tavLst>
                                        <p:tav tm="0">
                                          <p:val>
                                            <p:fltVal val="0"/>
                                          </p:val>
                                        </p:tav>
                                        <p:tav tm="100000">
                                          <p:val>
                                            <p:strVal val="#ppt_h"/>
                                          </p:val>
                                        </p:tav>
                                      </p:tavLst>
                                    </p:anim>
                                    <p:animEffect transition="in" filter="fade">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animBg="1"/>
      <p:bldP spid="1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31352" y="1856072"/>
            <a:ext cx="4724948" cy="646331"/>
          </a:xfrm>
          <a:prstGeom prst="rect">
            <a:avLst/>
          </a:prstGeom>
          <a:noFill/>
        </p:spPr>
        <p:txBody>
          <a:bodyPr wrap="none" rtlCol="0" anchor="ctr">
            <a:spAutoFit/>
          </a:bodyPr>
          <a:lstStyle/>
          <a:p>
            <a:pPr algn="ctr"/>
            <a:r>
              <a:rPr lang="en-US" altLang="zh-CN" sz="3600" dirty="0">
                <a:solidFill>
                  <a:srgbClr val="AF935C"/>
                </a:solidFill>
                <a:cs typeface="+mn-ea"/>
                <a:sym typeface="+mn-lt"/>
              </a:rPr>
              <a:t>SLAM &amp; FACE DETECION</a:t>
            </a:r>
            <a:endParaRPr lang="zh-CN" altLang="en-US" sz="3600" dirty="0">
              <a:solidFill>
                <a:srgbClr val="AF935C"/>
              </a:solidFill>
              <a:cs typeface="+mn-ea"/>
              <a:sym typeface="+mn-lt"/>
            </a:endParaRPr>
          </a:p>
        </p:txBody>
      </p:sp>
      <p:sp>
        <p:nvSpPr>
          <p:cNvPr id="3" name="文本框 2"/>
          <p:cNvSpPr txBox="1"/>
          <p:nvPr/>
        </p:nvSpPr>
        <p:spPr>
          <a:xfrm>
            <a:off x="3501454" y="2509725"/>
            <a:ext cx="184731" cy="461665"/>
          </a:xfrm>
          <a:prstGeom prst="rect">
            <a:avLst/>
          </a:prstGeom>
          <a:noFill/>
        </p:spPr>
        <p:txBody>
          <a:bodyPr wrap="none" rtlCol="0">
            <a:spAutoFit/>
          </a:bodyPr>
          <a:lstStyle/>
          <a:p>
            <a:pPr algn="ctr"/>
            <a:endParaRPr lang="zh-CN" altLang="en-US" sz="2400" dirty="0">
              <a:solidFill>
                <a:srgbClr val="F2F2F2"/>
              </a:solidFill>
              <a:latin typeface="+mj-ea"/>
              <a:ea typeface="+mj-ea"/>
              <a:cs typeface="+mn-ea"/>
              <a:sym typeface="+mn-lt"/>
            </a:endParaRPr>
          </a:p>
        </p:txBody>
      </p:sp>
      <p:sp>
        <p:nvSpPr>
          <p:cNvPr id="4" name="Title 20"/>
          <p:cNvSpPr txBox="1"/>
          <p:nvPr/>
        </p:nvSpPr>
        <p:spPr>
          <a:xfrm>
            <a:off x="1444170" y="2978712"/>
            <a:ext cx="4114567" cy="221599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en-US" altLang="zh-CN" sz="1600" dirty="0">
                <a:solidFill>
                  <a:schemeClr val="bg1">
                    <a:lumMod val="95000"/>
                  </a:schemeClr>
                </a:solidFill>
              </a:rPr>
              <a:t>     SLAM (simultaneous localization and mapping),</a:t>
            </a:r>
            <a:r>
              <a:rPr lang="zh-CN" altLang="en-US" sz="1600" dirty="0">
                <a:solidFill>
                  <a:schemeClr val="bg1">
                    <a:lumMod val="95000"/>
                  </a:schemeClr>
                </a:solidFill>
              </a:rPr>
              <a:t>即时定位与地图构建。</a:t>
            </a:r>
            <a:r>
              <a:rPr lang="en-US" altLang="zh-CN" sz="1600" dirty="0">
                <a:solidFill>
                  <a:schemeClr val="bg1">
                    <a:lumMod val="95000"/>
                  </a:schemeClr>
                </a:solidFill>
              </a:rPr>
              <a:t>SLAM</a:t>
            </a:r>
            <a:r>
              <a:rPr lang="zh-CN" altLang="en-US" sz="1600" dirty="0">
                <a:solidFill>
                  <a:schemeClr val="bg1">
                    <a:lumMod val="95000"/>
                  </a:schemeClr>
                </a:solidFill>
              </a:rPr>
              <a:t>问题可以描述为</a:t>
            </a:r>
            <a:r>
              <a:rPr lang="en-US" altLang="zh-CN" sz="1600" dirty="0">
                <a:solidFill>
                  <a:schemeClr val="bg1">
                    <a:lumMod val="95000"/>
                  </a:schemeClr>
                </a:solidFill>
              </a:rPr>
              <a:t>: </a:t>
            </a:r>
            <a:r>
              <a:rPr lang="zh-CN" altLang="en-US" sz="1600" dirty="0">
                <a:solidFill>
                  <a:schemeClr val="bg1">
                    <a:lumMod val="95000"/>
                  </a:schemeClr>
                </a:solidFill>
              </a:rPr>
              <a:t>机器人在未知环境中从一个未知位置开始移动</a:t>
            </a:r>
            <a:r>
              <a:rPr lang="en-US" altLang="zh-CN" sz="1600" dirty="0">
                <a:solidFill>
                  <a:schemeClr val="bg1">
                    <a:lumMod val="95000"/>
                  </a:schemeClr>
                </a:solidFill>
              </a:rPr>
              <a:t>,</a:t>
            </a:r>
            <a:r>
              <a:rPr lang="zh-CN" altLang="en-US" sz="1600" dirty="0">
                <a:solidFill>
                  <a:schemeClr val="bg1">
                    <a:lumMod val="95000"/>
                  </a:schemeClr>
                </a:solidFill>
              </a:rPr>
              <a:t>在移动过程中根据位置估计和地图进行自身定位</a:t>
            </a:r>
            <a:r>
              <a:rPr lang="en-US" altLang="zh-CN" sz="1600" dirty="0">
                <a:solidFill>
                  <a:schemeClr val="bg1">
                    <a:lumMod val="95000"/>
                  </a:schemeClr>
                </a:solidFill>
              </a:rPr>
              <a:t>,</a:t>
            </a:r>
            <a:r>
              <a:rPr lang="zh-CN" altLang="en-US" sz="1600" dirty="0">
                <a:solidFill>
                  <a:schemeClr val="bg1">
                    <a:lumMod val="95000"/>
                  </a:schemeClr>
                </a:solidFill>
              </a:rPr>
              <a:t>同时在自身定位的基础上建造增量式地图，实现机器人的自主定位和导航。</a:t>
            </a:r>
            <a:endParaRPr lang="en-US" altLang="zh-CN" sz="1600" dirty="0">
              <a:solidFill>
                <a:schemeClr val="bg1">
                  <a:lumMod val="95000"/>
                </a:schemeClr>
              </a:solidFill>
              <a:latin typeface="+mn-lt"/>
              <a:ea typeface="+mn-ea"/>
              <a:cs typeface="+mn-ea"/>
              <a:sym typeface="+mn-lt"/>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3311" t="11137"/>
          <a:stretch>
            <a:fillRect/>
          </a:stretch>
        </p:blipFill>
        <p:spPr>
          <a:xfrm>
            <a:off x="6919274" y="358219"/>
            <a:ext cx="4065249" cy="2101632"/>
          </a:xfrm>
          <a:prstGeom prst="rect">
            <a:avLst/>
          </a:prstGeom>
          <a:ln w="76200">
            <a:solidFill>
              <a:schemeClr val="bg1"/>
            </a:solidFill>
          </a:ln>
          <a:effectLst>
            <a:outerShdw blurRad="292100" dist="152400" dir="2700000" algn="tl" rotWithShape="0">
              <a:prstClr val="black">
                <a:alpha val="2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3473" y="2824681"/>
            <a:ext cx="2018923" cy="1375178"/>
          </a:xfrm>
          <a:prstGeom prst="rect">
            <a:avLst/>
          </a:prstGeom>
          <a:ln w="76200">
            <a:solidFill>
              <a:schemeClr val="bg1"/>
            </a:solidFill>
          </a:ln>
          <a:effectLst>
            <a:outerShdw blurRad="292100" dist="152400" dir="2700000" algn="tl" rotWithShape="0">
              <a:prstClr val="black">
                <a:alpha val="2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6962" y="2824681"/>
            <a:ext cx="1809425" cy="1375178"/>
          </a:xfrm>
          <a:prstGeom prst="rect">
            <a:avLst/>
          </a:prstGeom>
          <a:ln w="76200">
            <a:solidFill>
              <a:schemeClr val="bg1"/>
            </a:solidFill>
          </a:ln>
          <a:effectLst>
            <a:outerShdw blurRad="292100" dist="152400" dir="2700000" algn="tl" rotWithShape="0">
              <a:prstClr val="black">
                <a:alpha val="20000"/>
              </a:prstClr>
            </a:outerShd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3473" y="4495473"/>
            <a:ext cx="4131050" cy="2362528"/>
          </a:xfrm>
          <a:prstGeom prst="rect">
            <a:avLst/>
          </a:prstGeom>
          <a:ln w="76200">
            <a:solidFill>
              <a:schemeClr val="bg1"/>
            </a:solidFill>
          </a:ln>
          <a:effectLst>
            <a:outerShdw blurRad="292100" dist="152400" dir="2700000" algn="tl"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600" advTm="5500">
        <p:blinds dir="vert"/>
      </p:transition>
    </mc:Choice>
    <mc:Fallback xmlns="">
      <p:transition spd="slow" advTm="55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nodePh="1">
                                  <p:stCondLst>
                                    <p:cond delay="0"/>
                                  </p:stCondLst>
                                  <p:endCondLst>
                                    <p:cond evt="begin" delay="0">
                                      <p:tn val="5"/>
                                    </p:cond>
                                  </p:endCondLst>
                                  <p:iterate type="lt">
                                    <p:tmPct val="3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nodePh="1">
                                  <p:stCondLst>
                                    <p:cond delay="0"/>
                                  </p:stCondLst>
                                  <p:endCondLst>
                                    <p:cond evt="begin" delay="0">
                                      <p:tn val="9"/>
                                    </p:cond>
                                  </p:endCondLst>
                                  <p:iterate type="lt">
                                    <p:tmPct val="3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2" presetClass="entr" presetSubtype="4" decel="10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ppt_x"/>
                                          </p:val>
                                        </p:tav>
                                        <p:tav tm="100000">
                                          <p:val>
                                            <p:strVal val="#ppt_x"/>
                                          </p:val>
                                        </p:tav>
                                      </p:tavLst>
                                    </p:anim>
                                    <p:anim calcmode="lin" valueType="num">
                                      <p:cBhvr additive="base">
                                        <p:cTn id="25" dur="10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2" presetClass="entr" presetSubtype="4" decel="10000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ppt_x"/>
                                          </p:val>
                                        </p:tav>
                                        <p:tav tm="100000">
                                          <p:val>
                                            <p:strVal val="#ppt_x"/>
                                          </p:val>
                                        </p:tav>
                                      </p:tavLst>
                                    </p:anim>
                                    <p:anim calcmode="lin" valueType="num">
                                      <p:cBhvr additive="base">
                                        <p:cTn id="30" dur="10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4000"/>
                            </p:stCondLst>
                            <p:childTnLst>
                              <p:par>
                                <p:cTn id="32" presetID="2" presetClass="entr" presetSubtype="4" decel="10000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1000" fill="hold"/>
                                        <p:tgtEl>
                                          <p:spTgt spid="9"/>
                                        </p:tgtEl>
                                        <p:attrNameLst>
                                          <p:attrName>ppt_x</p:attrName>
                                        </p:attrNameLst>
                                      </p:cBhvr>
                                      <p:tavLst>
                                        <p:tav tm="0">
                                          <p:val>
                                            <p:strVal val="#ppt_x"/>
                                          </p:val>
                                        </p:tav>
                                        <p:tav tm="100000">
                                          <p:val>
                                            <p:strVal val="#ppt_x"/>
                                          </p:val>
                                        </p:tav>
                                      </p:tavLst>
                                    </p:anim>
                                    <p:anim calcmode="lin" valueType="num">
                                      <p:cBhvr additive="base">
                                        <p:cTn id="35" dur="10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847771" y="3075057"/>
            <a:ext cx="249646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灰机</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
                                        <p:tgtEl>
                                          <p:spTgt spid="7"/>
                                        </p:tgtEl>
                                      </p:cBhvr>
                                    </p:animEffect>
                                  </p:childTnLst>
                                </p:cTn>
                              </p:par>
                              <p:par>
                                <p:cTn id="8" presetID="22" presetClass="exit" presetSubtype="2" fill="hold" grpId="0" nodeType="withEffect">
                                  <p:stCondLst>
                                    <p:cond delay="400"/>
                                  </p:stCondLst>
                                  <p:childTnLst>
                                    <p:animEffect transition="out" filter="wipe(right)">
                                      <p:cBhvr>
                                        <p:cTn id="9" dur="200"/>
                                        <p:tgtEl>
                                          <p:spTgt spid="7"/>
                                        </p:tgtEl>
                                      </p:cBhvr>
                                    </p:animEffect>
                                    <p:set>
                                      <p:cBhvr>
                                        <p:cTn id="10" dur="1" fill="hold">
                                          <p:stCondLst>
                                            <p:cond delay="1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47330" y="1856072"/>
            <a:ext cx="2492991" cy="646331"/>
          </a:xfrm>
          <a:prstGeom prst="rect">
            <a:avLst/>
          </a:prstGeom>
          <a:noFill/>
        </p:spPr>
        <p:txBody>
          <a:bodyPr wrap="none" rtlCol="0" anchor="ctr">
            <a:spAutoFit/>
          </a:bodyPr>
          <a:lstStyle/>
          <a:p>
            <a:pPr algn="ctr"/>
            <a:r>
              <a:rPr lang="zh-CN" altLang="en-US" sz="3600" dirty="0" smtClean="0">
                <a:solidFill>
                  <a:srgbClr val="AF935C"/>
                </a:solidFill>
                <a:cs typeface="+mn-ea"/>
                <a:sym typeface="+mn-lt"/>
              </a:rPr>
              <a:t>机械臂仿真</a:t>
            </a:r>
            <a:endParaRPr lang="zh-CN" altLang="en-US" sz="3600" dirty="0">
              <a:solidFill>
                <a:srgbClr val="AF935C"/>
              </a:solidFill>
              <a:cs typeface="+mn-ea"/>
              <a:sym typeface="+mn-lt"/>
            </a:endParaRPr>
          </a:p>
        </p:txBody>
      </p:sp>
      <p:sp>
        <p:nvSpPr>
          <p:cNvPr id="3" name="文本框 2"/>
          <p:cNvSpPr txBox="1"/>
          <p:nvPr/>
        </p:nvSpPr>
        <p:spPr>
          <a:xfrm>
            <a:off x="3501454" y="2509725"/>
            <a:ext cx="184731" cy="461665"/>
          </a:xfrm>
          <a:prstGeom prst="rect">
            <a:avLst/>
          </a:prstGeom>
          <a:noFill/>
        </p:spPr>
        <p:txBody>
          <a:bodyPr wrap="none" rtlCol="0">
            <a:spAutoFit/>
          </a:bodyPr>
          <a:lstStyle/>
          <a:p>
            <a:pPr algn="ctr"/>
            <a:endParaRPr lang="zh-CN" altLang="en-US" sz="2400" dirty="0">
              <a:solidFill>
                <a:srgbClr val="F2F2F2"/>
              </a:solidFill>
              <a:latin typeface="+mj-ea"/>
              <a:ea typeface="+mj-ea"/>
              <a:cs typeface="+mn-ea"/>
              <a:sym typeface="+mn-lt"/>
            </a:endParaRPr>
          </a:p>
        </p:txBody>
      </p:sp>
      <p:sp>
        <p:nvSpPr>
          <p:cNvPr id="4" name="Title 20"/>
          <p:cNvSpPr txBox="1"/>
          <p:nvPr/>
        </p:nvSpPr>
        <p:spPr>
          <a:xfrm>
            <a:off x="651082" y="3395172"/>
            <a:ext cx="6070206" cy="200054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lvl="0" algn="l" defTabSz="914400" eaLnBrk="0" fontAlgn="base" hangingPunct="0">
              <a:spcAft>
                <a:spcPct val="0"/>
              </a:spcAft>
              <a:buFontTx/>
              <a:buChar char="•"/>
            </a:pPr>
            <a:r>
              <a:rPr lang="en-US" altLang="zh-CN" sz="1600" dirty="0">
                <a:solidFill>
                  <a:schemeClr val="bg1">
                    <a:lumMod val="95000"/>
                  </a:schemeClr>
                </a:solidFill>
              </a:rPr>
              <a:t> </a:t>
            </a:r>
            <a:r>
              <a:rPr lang="zh-CN" altLang="zh-CN" sz="1600" dirty="0" smtClean="0">
                <a:solidFill>
                  <a:schemeClr val="bg1">
                    <a:lumMod val="95000"/>
                  </a:schemeClr>
                </a:solidFill>
                <a:latin typeface="Arial" panose="020B0604020202020204" pitchFamily="34" charset="0"/>
              </a:rPr>
              <a:t>MOVEit</a:t>
            </a:r>
            <a:r>
              <a:rPr lang="zh-CN" altLang="zh-CN" sz="1600" dirty="0">
                <a:solidFill>
                  <a:schemeClr val="bg1">
                    <a:lumMod val="95000"/>
                  </a:schemeClr>
                </a:solidFill>
                <a:latin typeface="Arial" panose="020B0604020202020204" pitchFamily="34" charset="0"/>
              </a:rPr>
              <a:t>！是目前针对移动操作最先进的软件。 </a:t>
            </a:r>
          </a:p>
          <a:p>
            <a:pPr lvl="0" algn="l" defTabSz="914400" eaLnBrk="0" fontAlgn="base" hangingPunct="0">
              <a:spcAft>
                <a:spcPct val="0"/>
              </a:spcAft>
              <a:buFontTx/>
              <a:buChar char="•"/>
            </a:pPr>
            <a:r>
              <a:rPr lang="en-US" altLang="zh-CN" sz="1600" dirty="0" smtClean="0">
                <a:solidFill>
                  <a:schemeClr val="bg1">
                    <a:lumMod val="95000"/>
                  </a:schemeClr>
                </a:solidFill>
                <a:latin typeface="Arial" panose="020B0604020202020204" pitchFamily="34" charset="0"/>
              </a:rPr>
              <a:t>  </a:t>
            </a:r>
            <a:r>
              <a:rPr lang="zh-CN" altLang="zh-CN" sz="1600" dirty="0" smtClean="0">
                <a:solidFill>
                  <a:schemeClr val="bg1">
                    <a:lumMod val="95000"/>
                  </a:schemeClr>
                </a:solidFill>
                <a:latin typeface="Arial" panose="020B0604020202020204" pitchFamily="34" charset="0"/>
              </a:rPr>
              <a:t>它</a:t>
            </a:r>
            <a:r>
              <a:rPr lang="zh-CN" altLang="zh-CN" sz="1600" dirty="0">
                <a:solidFill>
                  <a:schemeClr val="bg1">
                    <a:lumMod val="95000"/>
                  </a:schemeClr>
                </a:solidFill>
                <a:latin typeface="Arial" panose="020B0604020202020204" pitchFamily="34" charset="0"/>
              </a:rPr>
              <a:t>结合了运动规划，操纵，三维感知，运动学，控制和导航的最新进展 </a:t>
            </a:r>
            <a:r>
              <a:rPr lang="zh-CN" altLang="en-US" sz="1600" dirty="0" smtClean="0">
                <a:solidFill>
                  <a:schemeClr val="bg1">
                    <a:lumMod val="95000"/>
                  </a:schemeClr>
                </a:solidFill>
                <a:latin typeface="Arial" panose="020B0604020202020204" pitchFamily="34" charset="0"/>
              </a:rPr>
              <a:t>。</a:t>
            </a:r>
            <a:endParaRPr lang="zh-CN" altLang="zh-CN" sz="1600" dirty="0">
              <a:solidFill>
                <a:schemeClr val="bg1">
                  <a:lumMod val="95000"/>
                </a:schemeClr>
              </a:solidFill>
              <a:latin typeface="Arial" panose="020B0604020202020204" pitchFamily="34" charset="0"/>
            </a:endParaRPr>
          </a:p>
          <a:p>
            <a:pPr lvl="0" algn="l" defTabSz="914400" eaLnBrk="0" fontAlgn="base" hangingPunct="0">
              <a:spcAft>
                <a:spcPct val="0"/>
              </a:spcAft>
              <a:buFontTx/>
              <a:buChar char="•"/>
            </a:pPr>
            <a:r>
              <a:rPr lang="en-US" altLang="zh-CN" sz="1600" dirty="0" smtClean="0">
                <a:solidFill>
                  <a:schemeClr val="bg1">
                    <a:lumMod val="95000"/>
                  </a:schemeClr>
                </a:solidFill>
                <a:latin typeface="Arial" panose="020B0604020202020204" pitchFamily="34" charset="0"/>
              </a:rPr>
              <a:t>  </a:t>
            </a:r>
            <a:r>
              <a:rPr lang="zh-CN" altLang="zh-CN" sz="1600" dirty="0" smtClean="0">
                <a:solidFill>
                  <a:schemeClr val="bg1">
                    <a:lumMod val="95000"/>
                  </a:schemeClr>
                </a:solidFill>
                <a:latin typeface="Arial" panose="020B0604020202020204" pitchFamily="34" charset="0"/>
              </a:rPr>
              <a:t>它</a:t>
            </a:r>
            <a:r>
              <a:rPr lang="zh-CN" altLang="zh-CN" sz="1600" dirty="0">
                <a:solidFill>
                  <a:schemeClr val="bg1">
                    <a:lumMod val="95000"/>
                  </a:schemeClr>
                </a:solidFill>
                <a:latin typeface="Arial" panose="020B0604020202020204" pitchFamily="34" charset="0"/>
              </a:rPr>
              <a:t>提供了一个易于使用的平台，开发先进的</a:t>
            </a:r>
            <a:r>
              <a:rPr lang="zh-CN" altLang="zh-CN" sz="1600" dirty="0" smtClean="0">
                <a:solidFill>
                  <a:schemeClr val="bg1">
                    <a:lumMod val="95000"/>
                  </a:schemeClr>
                </a:solidFill>
                <a:latin typeface="Arial" panose="020B0604020202020204" pitchFamily="34" charset="0"/>
              </a:rPr>
              <a:t>机器人应用程序，评</a:t>
            </a:r>
            <a:endParaRPr lang="en-US" altLang="zh-CN" sz="1600" dirty="0" smtClean="0">
              <a:solidFill>
                <a:schemeClr val="bg1">
                  <a:lumMod val="95000"/>
                </a:schemeClr>
              </a:solidFill>
              <a:latin typeface="Arial" panose="020B0604020202020204" pitchFamily="34" charset="0"/>
            </a:endParaRPr>
          </a:p>
          <a:p>
            <a:pPr lvl="0" algn="l" defTabSz="914400" eaLnBrk="0" fontAlgn="base" hangingPunct="0">
              <a:spcAft>
                <a:spcPct val="0"/>
              </a:spcAft>
            </a:pPr>
            <a:r>
              <a:rPr lang="en-US" altLang="zh-CN" sz="1600" dirty="0" smtClean="0">
                <a:solidFill>
                  <a:schemeClr val="bg1">
                    <a:lumMod val="95000"/>
                  </a:schemeClr>
                </a:solidFill>
                <a:latin typeface="Arial" panose="020B0604020202020204" pitchFamily="34" charset="0"/>
              </a:rPr>
              <a:t>   </a:t>
            </a:r>
            <a:r>
              <a:rPr lang="zh-CN" altLang="zh-CN" sz="1600" dirty="0" smtClean="0">
                <a:solidFill>
                  <a:schemeClr val="bg1">
                    <a:lumMod val="95000"/>
                  </a:schemeClr>
                </a:solidFill>
                <a:latin typeface="Arial" panose="020B0604020202020204" pitchFamily="34" charset="0"/>
              </a:rPr>
              <a:t>估新的机器人设计和建筑集成的机器人产品 </a:t>
            </a:r>
            <a:r>
              <a:rPr lang="zh-CN" altLang="en-US" sz="1600" dirty="0" smtClean="0">
                <a:solidFill>
                  <a:schemeClr val="bg1">
                    <a:lumMod val="95000"/>
                  </a:schemeClr>
                </a:solidFill>
                <a:latin typeface="Arial" panose="020B0604020202020204" pitchFamily="34" charset="0"/>
              </a:rPr>
              <a:t>。</a:t>
            </a:r>
            <a:endParaRPr lang="zh-CN" altLang="zh-CN" sz="1600" dirty="0" smtClean="0">
              <a:solidFill>
                <a:schemeClr val="bg1">
                  <a:lumMod val="95000"/>
                </a:schemeClr>
              </a:solidFill>
              <a:latin typeface="Arial" panose="020B0604020202020204" pitchFamily="34" charset="0"/>
            </a:endParaRPr>
          </a:p>
          <a:p>
            <a:pPr lvl="0" algn="l" defTabSz="914400" eaLnBrk="0" fontAlgn="base" hangingPunct="0">
              <a:spcAft>
                <a:spcPct val="0"/>
              </a:spcAft>
              <a:buFontTx/>
              <a:buChar char="•"/>
            </a:pPr>
            <a:r>
              <a:rPr lang="en-US" altLang="zh-CN" sz="1600" dirty="0" smtClean="0">
                <a:solidFill>
                  <a:schemeClr val="bg1">
                    <a:lumMod val="95000"/>
                  </a:schemeClr>
                </a:solidFill>
                <a:latin typeface="Arial" panose="020B0604020202020204" pitchFamily="34" charset="0"/>
              </a:rPr>
              <a:t>  </a:t>
            </a:r>
            <a:r>
              <a:rPr lang="zh-CN" altLang="zh-CN" sz="1600" dirty="0" smtClean="0">
                <a:solidFill>
                  <a:schemeClr val="bg1">
                    <a:lumMod val="95000"/>
                  </a:schemeClr>
                </a:solidFill>
                <a:latin typeface="Arial" panose="020B0604020202020204" pitchFamily="34" charset="0"/>
              </a:rPr>
              <a:t>它</a:t>
            </a:r>
            <a:r>
              <a:rPr lang="zh-CN" altLang="zh-CN" sz="1600" dirty="0">
                <a:solidFill>
                  <a:schemeClr val="bg1">
                    <a:lumMod val="95000"/>
                  </a:schemeClr>
                </a:solidFill>
                <a:latin typeface="Arial" panose="020B0604020202020204" pitchFamily="34" charset="0"/>
              </a:rPr>
              <a:t>广泛应用于工业，商业，研发和其他领域。 </a:t>
            </a:r>
          </a:p>
          <a:p>
            <a:pPr algn="just">
              <a:lnSpc>
                <a:spcPct val="150000"/>
              </a:lnSpc>
              <a:spcBef>
                <a:spcPts val="1200"/>
              </a:spcBef>
            </a:pPr>
            <a:endParaRPr lang="en-US" altLang="zh-CN" sz="1600" dirty="0">
              <a:solidFill>
                <a:schemeClr val="bg1">
                  <a:lumMod val="95000"/>
                </a:schemeClr>
              </a:solidFill>
              <a:latin typeface="+mn-lt"/>
              <a:ea typeface="+mn-ea"/>
              <a:cs typeface="+mn-ea"/>
              <a:sym typeface="+mn-l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3473" y="403309"/>
            <a:ext cx="4322979" cy="2106416"/>
          </a:xfrm>
          <a:prstGeom prst="rect">
            <a:avLst/>
          </a:prstGeom>
          <a:ln w="76200">
            <a:solidFill>
              <a:schemeClr val="bg1"/>
            </a:solidFill>
          </a:ln>
          <a:effectLst>
            <a:outerShdw blurRad="292100" dist="152400" dir="2700000" algn="tl" rotWithShape="0">
              <a:prstClr val="black">
                <a:alpha val="20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3473" y="2824681"/>
            <a:ext cx="2018923" cy="1375178"/>
          </a:xfrm>
          <a:prstGeom prst="rect">
            <a:avLst/>
          </a:prstGeom>
          <a:ln w="76200">
            <a:solidFill>
              <a:schemeClr val="bg1"/>
            </a:solidFill>
          </a:ln>
          <a:effectLst>
            <a:outerShdw blurRad="292100" dist="152400" dir="2700000" algn="tl" rotWithShape="0">
              <a:prstClr val="black">
                <a:alpha val="20000"/>
              </a:prst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8677" y="2824681"/>
            <a:ext cx="1833569" cy="1375177"/>
          </a:xfrm>
          <a:prstGeom prst="rect">
            <a:avLst/>
          </a:prstGeom>
          <a:ln w="76200">
            <a:solidFill>
              <a:schemeClr val="bg1"/>
            </a:solidFill>
          </a:ln>
          <a:effectLst>
            <a:outerShdw blurRad="292100" dist="152400" dir="2700000" algn="tl" rotWithShape="0">
              <a:prstClr val="black">
                <a:alpha val="20000"/>
              </a:prstClr>
            </a:outerShdw>
          </a:effectLst>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3473" y="4514816"/>
            <a:ext cx="4322978" cy="2183926"/>
          </a:xfrm>
          <a:prstGeom prst="rect">
            <a:avLst/>
          </a:prstGeom>
          <a:ln w="76200">
            <a:solidFill>
              <a:schemeClr val="bg1"/>
            </a:solidFill>
          </a:ln>
          <a:effectLst>
            <a:outerShdw blurRad="292100" dist="152400" dir="2700000" algn="tl" rotWithShape="0">
              <a:prstClr val="black">
                <a:alpha val="20000"/>
              </a:prstClr>
            </a:outerShdw>
          </a:effectLst>
        </p:spPr>
      </p:pic>
    </p:spTree>
    <p:extLst>
      <p:ext uri="{BB962C8B-B14F-4D97-AF65-F5344CB8AC3E}">
        <p14:creationId xmlns:p14="http://schemas.microsoft.com/office/powerpoint/2010/main" val="1490931277"/>
      </p:ext>
    </p:extLst>
  </p:cSld>
  <p:clrMapOvr>
    <a:masterClrMapping/>
  </p:clrMapOvr>
  <mc:AlternateContent xmlns:mc="http://schemas.openxmlformats.org/markup-compatibility/2006">
    <mc:Choice xmlns:p14="http://schemas.microsoft.com/office/powerpoint/2010/main" Requires="p14">
      <p:transition spd="slow" p14:dur="1600" advTm="5500">
        <p:blinds dir="vert"/>
      </p:transition>
    </mc:Choice>
    <mc:Fallback>
      <p:transition spd="slow" advTm="55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nodePh="1">
                                  <p:stCondLst>
                                    <p:cond delay="0"/>
                                  </p:stCondLst>
                                  <p:endCondLst>
                                    <p:cond evt="begin" delay="0">
                                      <p:tn val="5"/>
                                    </p:cond>
                                  </p:endCondLst>
                                  <p:iterate type="lt">
                                    <p:tmPct val="3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nodePh="1">
                                  <p:stCondLst>
                                    <p:cond delay="0"/>
                                  </p:stCondLst>
                                  <p:endCondLst>
                                    <p:cond evt="begin" delay="0">
                                      <p:tn val="9"/>
                                    </p:cond>
                                  </p:endCondLst>
                                  <p:iterate type="lt">
                                    <p:tmPct val="3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2" presetClass="entr" presetSubtype="4" decel="10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ppt_x"/>
                                          </p:val>
                                        </p:tav>
                                        <p:tav tm="100000">
                                          <p:val>
                                            <p:strVal val="#ppt_x"/>
                                          </p:val>
                                        </p:tav>
                                      </p:tavLst>
                                    </p:anim>
                                    <p:anim calcmode="lin" valueType="num">
                                      <p:cBhvr additive="base">
                                        <p:cTn id="25" dur="10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2" presetClass="entr" presetSubtype="4" decel="10000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ppt_x"/>
                                          </p:val>
                                        </p:tav>
                                        <p:tav tm="100000">
                                          <p:val>
                                            <p:strVal val="#ppt_x"/>
                                          </p:val>
                                        </p:tav>
                                      </p:tavLst>
                                    </p:anim>
                                    <p:anim calcmode="lin" valueType="num">
                                      <p:cBhvr additive="base">
                                        <p:cTn id="30" dur="10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4000"/>
                            </p:stCondLst>
                            <p:childTnLst>
                              <p:par>
                                <p:cTn id="32" presetID="2" presetClass="entr" presetSubtype="4" decel="10000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1000" fill="hold"/>
                                        <p:tgtEl>
                                          <p:spTgt spid="9"/>
                                        </p:tgtEl>
                                        <p:attrNameLst>
                                          <p:attrName>ppt_x</p:attrName>
                                        </p:attrNameLst>
                                      </p:cBhvr>
                                      <p:tavLst>
                                        <p:tav tm="0">
                                          <p:val>
                                            <p:strVal val="#ppt_x"/>
                                          </p:val>
                                        </p:tav>
                                        <p:tav tm="100000">
                                          <p:val>
                                            <p:strVal val="#ppt_x"/>
                                          </p:val>
                                        </p:tav>
                                      </p:tavLst>
                                    </p:anim>
                                    <p:anim calcmode="lin" valueType="num">
                                      <p:cBhvr additive="base">
                                        <p:cTn id="35" dur="10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588"/>
          <p:cNvSpPr/>
          <p:nvPr/>
        </p:nvSpPr>
        <p:spPr>
          <a:xfrm rot="10800000" flipH="1">
            <a:off x="5135894" y="0"/>
            <a:ext cx="6474705" cy="647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alpha val="20000"/>
            </a:schemeClr>
          </a:solidFill>
          <a:ln w="12700">
            <a:solidFill>
              <a:schemeClr val="bg1">
                <a:alpha val="50000"/>
              </a:schemeClr>
            </a:solidFill>
            <a:miter lim="400000"/>
          </a:ln>
        </p:spPr>
        <p:txBody>
          <a:bodyPr lIns="30479" tIns="30479" rIns="30479" bIns="30479" anchor="ctr"/>
          <a:lstStyle/>
          <a:p>
            <a:pPr algn="ctr" defTabSz="1218565">
              <a:defRPr>
                <a:solidFill>
                  <a:srgbClr val="FFFFFF"/>
                </a:solidFill>
                <a:latin typeface="Lato Light"/>
                <a:ea typeface="Lato Light"/>
                <a:cs typeface="Lato Light"/>
                <a:sym typeface="Lato Light"/>
              </a:defRPr>
            </a:pPr>
            <a:endParaRPr sz="2400"/>
          </a:p>
        </p:txBody>
      </p:sp>
      <p:sp>
        <p:nvSpPr>
          <p:cNvPr id="49" name="Shape 590"/>
          <p:cNvSpPr/>
          <p:nvPr/>
        </p:nvSpPr>
        <p:spPr>
          <a:xfrm rot="10800000" flipH="1">
            <a:off x="5252693" y="1"/>
            <a:ext cx="6241108" cy="62411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alpha val="20000"/>
            </a:schemeClr>
          </a:solidFill>
          <a:ln w="12700">
            <a:solidFill>
              <a:schemeClr val="bg1">
                <a:alpha val="50000"/>
              </a:schemeClr>
            </a:solidFill>
            <a:miter lim="400000"/>
          </a:ln>
        </p:spPr>
        <p:txBody>
          <a:bodyPr lIns="30479" tIns="30479" rIns="30479" bIns="30479" anchor="ctr"/>
          <a:lstStyle/>
          <a:p>
            <a:pPr algn="ctr" defTabSz="1218565">
              <a:defRPr>
                <a:solidFill>
                  <a:srgbClr val="FFFFFF"/>
                </a:solidFill>
                <a:latin typeface="Lato Light"/>
                <a:ea typeface="Lato Light"/>
                <a:cs typeface="Lato Light"/>
                <a:sym typeface="Lato Light"/>
              </a:defRPr>
            </a:pPr>
            <a:endParaRPr sz="2400"/>
          </a:p>
        </p:txBody>
      </p:sp>
      <p:grpSp>
        <p:nvGrpSpPr>
          <p:cNvPr id="2" name="组合 1"/>
          <p:cNvGrpSpPr/>
          <p:nvPr/>
        </p:nvGrpSpPr>
        <p:grpSpPr>
          <a:xfrm>
            <a:off x="7089271" y="1332775"/>
            <a:ext cx="2567946" cy="1614105"/>
            <a:chOff x="5316954" y="999581"/>
            <a:chExt cx="1925960" cy="1210579"/>
          </a:xfrm>
        </p:grpSpPr>
        <p:sp>
          <p:nvSpPr>
            <p:cNvPr id="11" name="Shape 535"/>
            <p:cNvSpPr/>
            <p:nvPr/>
          </p:nvSpPr>
          <p:spPr>
            <a:xfrm>
              <a:off x="5413833" y="1203598"/>
              <a:ext cx="1732204" cy="561741"/>
            </a:xfrm>
            <a:prstGeom prst="rect">
              <a:avLst/>
            </a:prstGeom>
            <a:ln w="12700">
              <a:miter lim="400000"/>
            </a:ln>
          </p:spPr>
          <p:txBody>
            <a:bodyPr wrap="none" lIns="60959" rIns="60959">
              <a:spAutoFit/>
            </a:bodyPr>
            <a:lstStyle>
              <a:lvl1pPr algn="r" defTabSz="457200">
                <a:defRPr sz="4400" cap="all">
                  <a:solidFill>
                    <a:srgbClr val="C1B397"/>
                  </a:solidFill>
                  <a:latin typeface="Futura LT Light"/>
                  <a:ea typeface="Futura LT Light"/>
                  <a:cs typeface="Futura LT Light"/>
                  <a:sym typeface="Futura LT Light"/>
                </a:defRPr>
              </a:lvl1pPr>
            </a:lstStyle>
            <a:p>
              <a:pPr algn="ctr"/>
              <a:r>
                <a:rPr lang="zh-CN" altLang="en-US" sz="4265" dirty="0">
                  <a:solidFill>
                    <a:schemeClr val="bg1"/>
                  </a:solidFill>
                  <a:latin typeface="方正尚酷简体" panose="03000509000000000000" pitchFamily="65" charset="-122"/>
                  <a:ea typeface="方正尚酷简体" panose="03000509000000000000" pitchFamily="65" charset="-122"/>
                </a:rPr>
                <a:t>项目安排</a:t>
              </a:r>
              <a:endParaRPr sz="4265" dirty="0">
                <a:solidFill>
                  <a:schemeClr val="bg1"/>
                </a:solidFill>
                <a:latin typeface="方正尚酷简体" panose="03000509000000000000" pitchFamily="65" charset="-122"/>
                <a:ea typeface="方正尚酷简体" panose="03000509000000000000" pitchFamily="65" charset="-122"/>
              </a:endParaRPr>
            </a:p>
          </p:txBody>
        </p:sp>
        <p:sp>
          <p:nvSpPr>
            <p:cNvPr id="12" name="Shape 536"/>
            <p:cNvSpPr/>
            <p:nvPr/>
          </p:nvSpPr>
          <p:spPr>
            <a:xfrm>
              <a:off x="5450623" y="999581"/>
              <a:ext cx="1658626" cy="284742"/>
            </a:xfrm>
            <a:prstGeom prst="rect">
              <a:avLst/>
            </a:prstGeom>
            <a:ln w="12700">
              <a:miter lim="400000"/>
            </a:ln>
          </p:spPr>
          <p:txBody>
            <a:bodyPr wrap="none" lIns="60959" rIns="60959">
              <a:spAutoFit/>
            </a:bodyPr>
            <a:lstStyle>
              <a:lvl1pPr algn="r" defTabSz="457200">
                <a:defRPr sz="1400" cap="all">
                  <a:solidFill>
                    <a:srgbClr val="E7E7E7"/>
                  </a:solidFill>
                  <a:latin typeface="Futura LT Light"/>
                  <a:ea typeface="Futura LT Light"/>
                  <a:cs typeface="Futura LT Light"/>
                  <a:sym typeface="Futura LT Light"/>
                </a:defRPr>
              </a:lvl1pPr>
            </a:lstStyle>
            <a:p>
              <a:pPr algn="ctr"/>
              <a:r>
                <a:rPr lang="en-US" altLang="zh-CN" sz="1865" cap="none" dirty="0">
                  <a:solidFill>
                    <a:schemeClr val="bg1"/>
                  </a:solidFill>
                  <a:latin typeface="Nilland" panose="02000503060000020003" pitchFamily="2" charset="-122"/>
                  <a:ea typeface="Nilland" panose="02000503060000020003" pitchFamily="2" charset="-122"/>
                  <a:cs typeface="Lato Light" panose="020F0502020204030203" pitchFamily="34" charset="0"/>
                </a:rPr>
                <a:t>Project Arrangement</a:t>
              </a:r>
            </a:p>
          </p:txBody>
        </p:sp>
        <p:sp>
          <p:nvSpPr>
            <p:cNvPr id="13" name="Shape 537"/>
            <p:cNvSpPr/>
            <p:nvPr/>
          </p:nvSpPr>
          <p:spPr>
            <a:xfrm>
              <a:off x="5832435" y="1827139"/>
              <a:ext cx="894999" cy="1"/>
            </a:xfrm>
            <a:prstGeom prst="line">
              <a:avLst/>
            </a:prstGeom>
            <a:ln>
              <a:solidFill>
                <a:srgbClr val="E7E7E7"/>
              </a:solidFill>
              <a:miter/>
            </a:ln>
          </p:spPr>
          <p:txBody>
            <a:bodyPr lIns="60959" rIns="60959"/>
            <a:lstStyle/>
            <a:p>
              <a:pPr algn="ctr"/>
              <a:endParaRPr sz="1600">
                <a:solidFill>
                  <a:schemeClr val="bg1"/>
                </a:solidFill>
              </a:endParaRPr>
            </a:p>
          </p:txBody>
        </p:sp>
        <p:sp>
          <p:nvSpPr>
            <p:cNvPr id="20" name="矩形 19"/>
            <p:cNvSpPr/>
            <p:nvPr/>
          </p:nvSpPr>
          <p:spPr>
            <a:xfrm>
              <a:off x="5316954" y="1971585"/>
              <a:ext cx="1925960" cy="238575"/>
            </a:xfrm>
            <a:prstGeom prst="rect">
              <a:avLst/>
            </a:prstGeom>
          </p:spPr>
          <p:txBody>
            <a:bodyPr wrap="square">
              <a:spAutoFit/>
            </a:bodyPr>
            <a:lstStyle/>
            <a:p>
              <a:pPr algn="ctr"/>
              <a:endParaRPr lang="zh-CN" altLang="en-US" sz="1465" dirty="0">
                <a:latin typeface="Nilland" panose="02000503060000020003" pitchFamily="2" charset="-122"/>
                <a:ea typeface="Nilland" panose="02000503060000020003" pitchFamily="2" charset="-122"/>
                <a:cs typeface="Lato Light" panose="020F0502020204030203" pitchFamily="34" charset="0"/>
              </a:endParaRPr>
            </a:p>
          </p:txBody>
        </p:sp>
      </p:grpSp>
      <p:grpSp>
        <p:nvGrpSpPr>
          <p:cNvPr id="23" name="Group 95"/>
          <p:cNvGrpSpPr>
            <a:grpSpLocks noChangeAspect="1"/>
          </p:cNvGrpSpPr>
          <p:nvPr/>
        </p:nvGrpSpPr>
        <p:grpSpPr bwMode="auto">
          <a:xfrm>
            <a:off x="7879521" y="345326"/>
            <a:ext cx="987449" cy="987449"/>
            <a:chOff x="2573" y="1315"/>
            <a:chExt cx="612" cy="612"/>
          </a:xfrm>
          <a:solidFill>
            <a:schemeClr val="bg1"/>
          </a:solidFill>
        </p:grpSpPr>
        <p:sp>
          <p:nvSpPr>
            <p:cNvPr id="24" name="Freeform 97"/>
            <p:cNvSpPr/>
            <p:nvPr/>
          </p:nvSpPr>
          <p:spPr bwMode="auto">
            <a:xfrm>
              <a:off x="2573" y="1315"/>
              <a:ext cx="258" cy="612"/>
            </a:xfrm>
            <a:custGeom>
              <a:avLst/>
              <a:gdLst>
                <a:gd name="T0" fmla="*/ 76 w 108"/>
                <a:gd name="T1" fmla="*/ 256 h 256"/>
                <a:gd name="T2" fmla="*/ 68 w 108"/>
                <a:gd name="T3" fmla="*/ 256 h 256"/>
                <a:gd name="T4" fmla="*/ 68 w 108"/>
                <a:gd name="T5" fmla="*/ 212 h 256"/>
                <a:gd name="T6" fmla="*/ 48 w 108"/>
                <a:gd name="T7" fmla="*/ 212 h 256"/>
                <a:gd name="T8" fmla="*/ 20 w 108"/>
                <a:gd name="T9" fmla="*/ 184 h 256"/>
                <a:gd name="T10" fmla="*/ 20 w 108"/>
                <a:gd name="T11" fmla="*/ 152 h 256"/>
                <a:gd name="T12" fmla="*/ 0 w 108"/>
                <a:gd name="T13" fmla="*/ 152 h 256"/>
                <a:gd name="T14" fmla="*/ 0 w 108"/>
                <a:gd name="T15" fmla="*/ 139 h 256"/>
                <a:gd name="T16" fmla="*/ 20 w 108"/>
                <a:gd name="T17" fmla="*/ 87 h 256"/>
                <a:gd name="T18" fmla="*/ 108 w 108"/>
                <a:gd name="T19" fmla="*/ 0 h 256"/>
                <a:gd name="T20" fmla="*/ 108 w 108"/>
                <a:gd name="T21" fmla="*/ 8 h 256"/>
                <a:gd name="T22" fmla="*/ 28 w 108"/>
                <a:gd name="T23" fmla="*/ 88 h 256"/>
                <a:gd name="T24" fmla="*/ 28 w 108"/>
                <a:gd name="T25" fmla="*/ 89 h 256"/>
                <a:gd name="T26" fmla="*/ 8 w 108"/>
                <a:gd name="T27" fmla="*/ 141 h 256"/>
                <a:gd name="T28" fmla="*/ 8 w 108"/>
                <a:gd name="T29" fmla="*/ 144 h 256"/>
                <a:gd name="T30" fmla="*/ 28 w 108"/>
                <a:gd name="T31" fmla="*/ 144 h 256"/>
                <a:gd name="T32" fmla="*/ 28 w 108"/>
                <a:gd name="T33" fmla="*/ 184 h 256"/>
                <a:gd name="T34" fmla="*/ 48 w 108"/>
                <a:gd name="T35" fmla="*/ 204 h 256"/>
                <a:gd name="T36" fmla="*/ 76 w 108"/>
                <a:gd name="T37" fmla="*/ 204 h 256"/>
                <a:gd name="T38" fmla="*/ 76 w 108"/>
                <a:gd name="T3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256">
                  <a:moveTo>
                    <a:pt x="76" y="256"/>
                  </a:moveTo>
                  <a:cubicBezTo>
                    <a:pt x="68" y="256"/>
                    <a:pt x="68" y="256"/>
                    <a:pt x="68" y="256"/>
                  </a:cubicBezTo>
                  <a:cubicBezTo>
                    <a:pt x="68" y="212"/>
                    <a:pt x="68" y="212"/>
                    <a:pt x="68" y="212"/>
                  </a:cubicBezTo>
                  <a:cubicBezTo>
                    <a:pt x="48" y="212"/>
                    <a:pt x="48" y="212"/>
                    <a:pt x="48" y="212"/>
                  </a:cubicBezTo>
                  <a:cubicBezTo>
                    <a:pt x="33" y="212"/>
                    <a:pt x="20" y="199"/>
                    <a:pt x="20" y="184"/>
                  </a:cubicBezTo>
                  <a:cubicBezTo>
                    <a:pt x="20" y="152"/>
                    <a:pt x="20" y="152"/>
                    <a:pt x="20" y="152"/>
                  </a:cubicBezTo>
                  <a:cubicBezTo>
                    <a:pt x="0" y="152"/>
                    <a:pt x="0" y="152"/>
                    <a:pt x="0" y="152"/>
                  </a:cubicBezTo>
                  <a:cubicBezTo>
                    <a:pt x="0" y="139"/>
                    <a:pt x="0" y="139"/>
                    <a:pt x="0" y="139"/>
                  </a:cubicBezTo>
                  <a:cubicBezTo>
                    <a:pt x="20" y="87"/>
                    <a:pt x="20" y="87"/>
                    <a:pt x="20" y="87"/>
                  </a:cubicBezTo>
                  <a:cubicBezTo>
                    <a:pt x="20" y="39"/>
                    <a:pt x="60" y="0"/>
                    <a:pt x="108" y="0"/>
                  </a:cubicBezTo>
                  <a:cubicBezTo>
                    <a:pt x="108" y="8"/>
                    <a:pt x="108" y="8"/>
                    <a:pt x="108" y="8"/>
                  </a:cubicBezTo>
                  <a:cubicBezTo>
                    <a:pt x="64" y="8"/>
                    <a:pt x="28" y="44"/>
                    <a:pt x="28" y="88"/>
                  </a:cubicBezTo>
                  <a:cubicBezTo>
                    <a:pt x="28" y="89"/>
                    <a:pt x="28" y="89"/>
                    <a:pt x="28" y="89"/>
                  </a:cubicBezTo>
                  <a:cubicBezTo>
                    <a:pt x="8" y="141"/>
                    <a:pt x="8" y="141"/>
                    <a:pt x="8" y="141"/>
                  </a:cubicBezTo>
                  <a:cubicBezTo>
                    <a:pt x="8" y="144"/>
                    <a:pt x="8" y="144"/>
                    <a:pt x="8" y="144"/>
                  </a:cubicBezTo>
                  <a:cubicBezTo>
                    <a:pt x="28" y="144"/>
                    <a:pt x="28" y="144"/>
                    <a:pt x="28" y="144"/>
                  </a:cubicBezTo>
                  <a:cubicBezTo>
                    <a:pt x="28" y="184"/>
                    <a:pt x="28" y="184"/>
                    <a:pt x="28" y="184"/>
                  </a:cubicBezTo>
                  <a:cubicBezTo>
                    <a:pt x="28" y="195"/>
                    <a:pt x="37" y="204"/>
                    <a:pt x="48" y="204"/>
                  </a:cubicBezTo>
                  <a:cubicBezTo>
                    <a:pt x="76" y="204"/>
                    <a:pt x="76" y="204"/>
                    <a:pt x="76" y="204"/>
                  </a:cubicBezTo>
                  <a:lnTo>
                    <a:pt x="76"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Rectangle 98"/>
            <p:cNvSpPr>
              <a:spLocks noChangeArrowheads="1"/>
            </p:cNvSpPr>
            <p:nvPr/>
          </p:nvSpPr>
          <p:spPr bwMode="auto">
            <a:xfrm>
              <a:off x="2745" y="1803"/>
              <a:ext cx="2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7" name="Rectangle 99"/>
            <p:cNvSpPr>
              <a:spLocks noChangeArrowheads="1"/>
            </p:cNvSpPr>
            <p:nvPr/>
          </p:nvSpPr>
          <p:spPr bwMode="auto">
            <a:xfrm>
              <a:off x="2984" y="1803"/>
              <a:ext cx="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1" name="Freeform 100"/>
            <p:cNvSpPr/>
            <p:nvPr/>
          </p:nvSpPr>
          <p:spPr bwMode="auto">
            <a:xfrm>
              <a:off x="2716" y="1315"/>
              <a:ext cx="469" cy="612"/>
            </a:xfrm>
            <a:custGeom>
              <a:avLst/>
              <a:gdLst>
                <a:gd name="T0" fmla="*/ 128 w 196"/>
                <a:gd name="T1" fmla="*/ 256 h 256"/>
                <a:gd name="T2" fmla="*/ 120 w 196"/>
                <a:gd name="T3" fmla="*/ 256 h 256"/>
                <a:gd name="T4" fmla="*/ 120 w 196"/>
                <a:gd name="T5" fmla="*/ 204 h 256"/>
                <a:gd name="T6" fmla="*/ 148 w 196"/>
                <a:gd name="T7" fmla="*/ 204 h 256"/>
                <a:gd name="T8" fmla="*/ 168 w 196"/>
                <a:gd name="T9" fmla="*/ 184 h 256"/>
                <a:gd name="T10" fmla="*/ 168 w 196"/>
                <a:gd name="T11" fmla="*/ 144 h 256"/>
                <a:gd name="T12" fmla="*/ 188 w 196"/>
                <a:gd name="T13" fmla="*/ 144 h 256"/>
                <a:gd name="T14" fmla="*/ 188 w 196"/>
                <a:gd name="T15" fmla="*/ 141 h 256"/>
                <a:gd name="T16" fmla="*/ 168 w 196"/>
                <a:gd name="T17" fmla="*/ 89 h 256"/>
                <a:gd name="T18" fmla="*/ 168 w 196"/>
                <a:gd name="T19" fmla="*/ 88 h 256"/>
                <a:gd name="T20" fmla="*/ 88 w 196"/>
                <a:gd name="T21" fmla="*/ 8 h 256"/>
                <a:gd name="T22" fmla="*/ 8 w 196"/>
                <a:gd name="T23" fmla="*/ 88 h 256"/>
                <a:gd name="T24" fmla="*/ 0 w 196"/>
                <a:gd name="T25" fmla="*/ 88 h 256"/>
                <a:gd name="T26" fmla="*/ 88 w 196"/>
                <a:gd name="T27" fmla="*/ 0 h 256"/>
                <a:gd name="T28" fmla="*/ 176 w 196"/>
                <a:gd name="T29" fmla="*/ 87 h 256"/>
                <a:gd name="T30" fmla="*/ 196 w 196"/>
                <a:gd name="T31" fmla="*/ 139 h 256"/>
                <a:gd name="T32" fmla="*/ 196 w 196"/>
                <a:gd name="T33" fmla="*/ 152 h 256"/>
                <a:gd name="T34" fmla="*/ 176 w 196"/>
                <a:gd name="T35" fmla="*/ 152 h 256"/>
                <a:gd name="T36" fmla="*/ 176 w 196"/>
                <a:gd name="T37" fmla="*/ 184 h 256"/>
                <a:gd name="T38" fmla="*/ 148 w 196"/>
                <a:gd name="T39" fmla="*/ 212 h 256"/>
                <a:gd name="T40" fmla="*/ 128 w 196"/>
                <a:gd name="T41" fmla="*/ 212 h 256"/>
                <a:gd name="T42" fmla="*/ 128 w 196"/>
                <a:gd name="T4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256">
                  <a:moveTo>
                    <a:pt x="128" y="256"/>
                  </a:moveTo>
                  <a:cubicBezTo>
                    <a:pt x="120" y="256"/>
                    <a:pt x="120" y="256"/>
                    <a:pt x="120" y="256"/>
                  </a:cubicBezTo>
                  <a:cubicBezTo>
                    <a:pt x="120" y="204"/>
                    <a:pt x="120" y="204"/>
                    <a:pt x="120" y="204"/>
                  </a:cubicBezTo>
                  <a:cubicBezTo>
                    <a:pt x="148" y="204"/>
                    <a:pt x="148" y="204"/>
                    <a:pt x="148" y="204"/>
                  </a:cubicBezTo>
                  <a:cubicBezTo>
                    <a:pt x="159" y="204"/>
                    <a:pt x="168" y="195"/>
                    <a:pt x="168" y="184"/>
                  </a:cubicBezTo>
                  <a:cubicBezTo>
                    <a:pt x="168" y="144"/>
                    <a:pt x="168" y="144"/>
                    <a:pt x="168" y="144"/>
                  </a:cubicBezTo>
                  <a:cubicBezTo>
                    <a:pt x="188" y="144"/>
                    <a:pt x="188" y="144"/>
                    <a:pt x="188" y="144"/>
                  </a:cubicBezTo>
                  <a:cubicBezTo>
                    <a:pt x="188" y="141"/>
                    <a:pt x="188" y="141"/>
                    <a:pt x="188" y="141"/>
                  </a:cubicBezTo>
                  <a:cubicBezTo>
                    <a:pt x="168" y="89"/>
                    <a:pt x="168" y="89"/>
                    <a:pt x="168" y="89"/>
                  </a:cubicBezTo>
                  <a:cubicBezTo>
                    <a:pt x="168" y="88"/>
                    <a:pt x="168" y="88"/>
                    <a:pt x="168" y="88"/>
                  </a:cubicBezTo>
                  <a:cubicBezTo>
                    <a:pt x="168" y="44"/>
                    <a:pt x="132" y="8"/>
                    <a:pt x="88" y="8"/>
                  </a:cubicBezTo>
                  <a:cubicBezTo>
                    <a:pt x="44" y="8"/>
                    <a:pt x="8" y="44"/>
                    <a:pt x="8" y="88"/>
                  </a:cubicBezTo>
                  <a:cubicBezTo>
                    <a:pt x="0" y="88"/>
                    <a:pt x="0" y="88"/>
                    <a:pt x="0" y="88"/>
                  </a:cubicBezTo>
                  <a:cubicBezTo>
                    <a:pt x="0" y="39"/>
                    <a:pt x="39" y="0"/>
                    <a:pt x="88" y="0"/>
                  </a:cubicBezTo>
                  <a:cubicBezTo>
                    <a:pt x="136" y="0"/>
                    <a:pt x="176" y="39"/>
                    <a:pt x="176" y="87"/>
                  </a:cubicBezTo>
                  <a:cubicBezTo>
                    <a:pt x="196" y="139"/>
                    <a:pt x="196" y="139"/>
                    <a:pt x="196" y="139"/>
                  </a:cubicBezTo>
                  <a:cubicBezTo>
                    <a:pt x="196" y="152"/>
                    <a:pt x="196"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101"/>
            <p:cNvSpPr/>
            <p:nvPr/>
          </p:nvSpPr>
          <p:spPr bwMode="auto">
            <a:xfrm>
              <a:off x="2946" y="1526"/>
              <a:ext cx="95" cy="401"/>
            </a:xfrm>
            <a:custGeom>
              <a:avLst/>
              <a:gdLst>
                <a:gd name="T0" fmla="*/ 8 w 40"/>
                <a:gd name="T1" fmla="*/ 168 h 168"/>
                <a:gd name="T2" fmla="*/ 0 w 40"/>
                <a:gd name="T3" fmla="*/ 168 h 168"/>
                <a:gd name="T4" fmla="*/ 0 w 40"/>
                <a:gd name="T5" fmla="*/ 120 h 168"/>
                <a:gd name="T6" fmla="*/ 15 w 40"/>
                <a:gd name="T7" fmla="*/ 67 h 168"/>
                <a:gd name="T8" fmla="*/ 32 w 40"/>
                <a:gd name="T9" fmla="*/ 8 h 168"/>
                <a:gd name="T10" fmla="*/ 32 w 40"/>
                <a:gd name="T11" fmla="*/ 0 h 168"/>
                <a:gd name="T12" fmla="*/ 40 w 40"/>
                <a:gd name="T13" fmla="*/ 0 h 168"/>
                <a:gd name="T14" fmla="*/ 40 w 40"/>
                <a:gd name="T15" fmla="*/ 8 h 168"/>
                <a:gd name="T16" fmla="*/ 23 w 40"/>
                <a:gd name="T17" fmla="*/ 70 h 168"/>
                <a:gd name="T18" fmla="*/ 8 w 40"/>
                <a:gd name="T19" fmla="*/ 120 h 168"/>
                <a:gd name="T20" fmla="*/ 8 w 40"/>
                <a:gd name="T2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68">
                  <a:moveTo>
                    <a:pt x="8" y="168"/>
                  </a:moveTo>
                  <a:cubicBezTo>
                    <a:pt x="0" y="168"/>
                    <a:pt x="0" y="168"/>
                    <a:pt x="0" y="168"/>
                  </a:cubicBezTo>
                  <a:cubicBezTo>
                    <a:pt x="0" y="120"/>
                    <a:pt x="0" y="120"/>
                    <a:pt x="0" y="120"/>
                  </a:cubicBezTo>
                  <a:cubicBezTo>
                    <a:pt x="0" y="100"/>
                    <a:pt x="8" y="84"/>
                    <a:pt x="15" y="67"/>
                  </a:cubicBezTo>
                  <a:cubicBezTo>
                    <a:pt x="24" y="49"/>
                    <a:pt x="32" y="31"/>
                    <a:pt x="32" y="8"/>
                  </a:cubicBezTo>
                  <a:cubicBezTo>
                    <a:pt x="32" y="0"/>
                    <a:pt x="32" y="0"/>
                    <a:pt x="32" y="0"/>
                  </a:cubicBezTo>
                  <a:cubicBezTo>
                    <a:pt x="40" y="0"/>
                    <a:pt x="40" y="0"/>
                    <a:pt x="40" y="0"/>
                  </a:cubicBezTo>
                  <a:cubicBezTo>
                    <a:pt x="40" y="8"/>
                    <a:pt x="40" y="8"/>
                    <a:pt x="40" y="8"/>
                  </a:cubicBezTo>
                  <a:cubicBezTo>
                    <a:pt x="40" y="33"/>
                    <a:pt x="31" y="52"/>
                    <a:pt x="23" y="70"/>
                  </a:cubicBezTo>
                  <a:cubicBezTo>
                    <a:pt x="15" y="86"/>
                    <a:pt x="8" y="102"/>
                    <a:pt x="8" y="120"/>
                  </a:cubicBezTo>
                  <a:lnTo>
                    <a:pt x="8"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102"/>
            <p:cNvSpPr/>
            <p:nvPr/>
          </p:nvSpPr>
          <p:spPr bwMode="auto">
            <a:xfrm>
              <a:off x="2833" y="1461"/>
              <a:ext cx="129" cy="93"/>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Rectangle 103"/>
            <p:cNvSpPr>
              <a:spLocks noChangeArrowheads="1"/>
            </p:cNvSpPr>
            <p:nvPr/>
          </p:nvSpPr>
          <p:spPr bwMode="auto">
            <a:xfrm>
              <a:off x="2898" y="1430"/>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5" name="Freeform 104"/>
            <p:cNvSpPr/>
            <p:nvPr/>
          </p:nvSpPr>
          <p:spPr bwMode="auto">
            <a:xfrm>
              <a:off x="2783" y="1430"/>
              <a:ext cx="191" cy="191"/>
            </a:xfrm>
            <a:custGeom>
              <a:avLst/>
              <a:gdLst>
                <a:gd name="T0" fmla="*/ 40 w 80"/>
                <a:gd name="T1" fmla="*/ 80 h 80"/>
                <a:gd name="T2" fmla="*/ 0 w 80"/>
                <a:gd name="T3" fmla="*/ 40 h 80"/>
                <a:gd name="T4" fmla="*/ 40 w 80"/>
                <a:gd name="T5" fmla="*/ 0 h 80"/>
                <a:gd name="T6" fmla="*/ 40 w 80"/>
                <a:gd name="T7" fmla="*/ 8 h 80"/>
                <a:gd name="T8" fmla="*/ 8 w 80"/>
                <a:gd name="T9" fmla="*/ 40 h 80"/>
                <a:gd name="T10" fmla="*/ 40 w 80"/>
                <a:gd name="T11" fmla="*/ 72 h 80"/>
                <a:gd name="T12" fmla="*/ 72 w 80"/>
                <a:gd name="T13" fmla="*/ 40 h 80"/>
                <a:gd name="T14" fmla="*/ 80 w 80"/>
                <a:gd name="T15" fmla="*/ 40 h 80"/>
                <a:gd name="T16" fmla="*/ 40 w 80"/>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40" y="80"/>
                  </a:moveTo>
                  <a:cubicBezTo>
                    <a:pt x="18" y="80"/>
                    <a:pt x="0" y="62"/>
                    <a:pt x="0" y="40"/>
                  </a:cubicBezTo>
                  <a:cubicBezTo>
                    <a:pt x="0" y="18"/>
                    <a:pt x="18" y="0"/>
                    <a:pt x="40" y="0"/>
                  </a:cubicBezTo>
                  <a:cubicBezTo>
                    <a:pt x="40" y="8"/>
                    <a:pt x="40" y="8"/>
                    <a:pt x="40" y="8"/>
                  </a:cubicBezTo>
                  <a:cubicBezTo>
                    <a:pt x="22" y="8"/>
                    <a:pt x="8" y="22"/>
                    <a:pt x="8" y="40"/>
                  </a:cubicBezTo>
                  <a:cubicBezTo>
                    <a:pt x="8" y="58"/>
                    <a:pt x="22" y="72"/>
                    <a:pt x="40" y="72"/>
                  </a:cubicBezTo>
                  <a:cubicBezTo>
                    <a:pt x="58" y="72"/>
                    <a:pt x="72" y="58"/>
                    <a:pt x="72" y="40"/>
                  </a:cubicBezTo>
                  <a:cubicBezTo>
                    <a:pt x="80" y="40"/>
                    <a:pt x="80" y="40"/>
                    <a:pt x="80" y="40"/>
                  </a:cubicBezTo>
                  <a:cubicBezTo>
                    <a:pt x="80" y="62"/>
                    <a:pt x="62" y="80"/>
                    <a:pt x="4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Rectangle 105"/>
            <p:cNvSpPr>
              <a:spLocks noChangeArrowheads="1"/>
            </p:cNvSpPr>
            <p:nvPr/>
          </p:nvSpPr>
          <p:spPr bwMode="auto">
            <a:xfrm>
              <a:off x="2716" y="1545"/>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7" name="Rectangle 106"/>
            <p:cNvSpPr>
              <a:spLocks noChangeArrowheads="1"/>
            </p:cNvSpPr>
            <p:nvPr/>
          </p:nvSpPr>
          <p:spPr bwMode="auto">
            <a:xfrm>
              <a:off x="3022" y="1487"/>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grpSp>
    </p:spTree>
  </p:cSld>
  <p:clrMapOvr>
    <a:masterClrMapping/>
  </p:clrMapOvr>
  <mc:AlternateContent xmlns:mc="http://schemas.openxmlformats.org/markup-compatibility/2006" xmlns:p14="http://schemas.microsoft.com/office/powerpoint/2010/main">
    <mc:Choice Requires="p14">
      <p:transition spd="slow" p14:dur="3400" advTm="2500">
        <p14:reveal/>
      </p:transition>
    </mc:Choice>
    <mc:Fallback xmlns="">
      <p:transition spd="slow" advTm="2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ppt_x"/>
                                          </p:val>
                                        </p:tav>
                                        <p:tav tm="100000">
                                          <p:val>
                                            <p:strVal val="#ppt_x"/>
                                          </p:val>
                                        </p:tav>
                                      </p:tavLst>
                                    </p:anim>
                                    <p:anim calcmode="lin" valueType="num">
                                      <p:cBhvr additive="base">
                                        <p:cTn id="8" dur="100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ppt_x"/>
                                          </p:val>
                                        </p:tav>
                                        <p:tav tm="100000">
                                          <p:val>
                                            <p:strVal val="#ppt_x"/>
                                          </p:val>
                                        </p:tav>
                                      </p:tavLst>
                                    </p:anim>
                                    <p:anim calcmode="lin" valueType="num">
                                      <p:cBhvr additive="base">
                                        <p:cTn id="12" dur="1000" fill="hold"/>
                                        <p:tgtEl>
                                          <p:spTgt spid="49"/>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7"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900" decel="100000" fill="hold"/>
                                        <p:tgtEl>
                                          <p:spTgt spid="2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42791" y="721747"/>
            <a:ext cx="2031325" cy="646331"/>
          </a:xfrm>
          <a:prstGeom prst="rect">
            <a:avLst/>
          </a:prstGeom>
          <a:noFill/>
        </p:spPr>
        <p:txBody>
          <a:bodyPr wrap="none" rtlCol="0" anchor="ctr">
            <a:spAutoFit/>
          </a:bodyPr>
          <a:lstStyle/>
          <a:p>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人员安排</a:t>
            </a:r>
          </a:p>
        </p:txBody>
      </p:sp>
      <p:sp>
        <p:nvSpPr>
          <p:cNvPr id="3" name="文本框 2"/>
          <p:cNvSpPr txBox="1"/>
          <p:nvPr/>
        </p:nvSpPr>
        <p:spPr>
          <a:xfrm>
            <a:off x="1112537" y="1328625"/>
            <a:ext cx="2642070" cy="369332"/>
          </a:xfrm>
          <a:prstGeom prst="rect">
            <a:avLst/>
          </a:prstGeom>
          <a:noFill/>
        </p:spPr>
        <p:txBody>
          <a:bodyPr wrap="none" rtlCol="0">
            <a:spAutoFit/>
          </a:bodyPr>
          <a:lstStyle/>
          <a:p>
            <a:r>
              <a:rPr lang="en-US" altLang="zh-CN" b="1" dirty="0">
                <a:solidFill>
                  <a:schemeClr val="accent4">
                    <a:lumMod val="75000"/>
                  </a:schemeClr>
                </a:solidFill>
                <a:latin typeface="+mj-ea"/>
                <a:ea typeface="+mj-ea"/>
                <a:cs typeface="+mn-ea"/>
                <a:sym typeface="+mn-lt"/>
              </a:rPr>
              <a:t>Personnel Arrangement</a:t>
            </a:r>
            <a:endParaRPr lang="zh-CN" altLang="en-US" b="1" dirty="0">
              <a:solidFill>
                <a:schemeClr val="accent4">
                  <a:lumMod val="75000"/>
                </a:schemeClr>
              </a:solidFill>
              <a:latin typeface="+mj-ea"/>
              <a:ea typeface="+mj-ea"/>
              <a:cs typeface="+mn-ea"/>
              <a:sym typeface="+mn-lt"/>
            </a:endParaRPr>
          </a:p>
        </p:txBody>
      </p:sp>
      <p:pic>
        <p:nvPicPr>
          <p:cNvPr id="4" name="Picture 20" descr="C:\Users\DELL\Desktop\Q00E~LYO{7@5TIB$B2YCRR6.jpgQ00E~LYO{7@5TIB$B2YCRR6"/>
          <p:cNvPicPr>
            <a:picLocks noChangeAspect="1" noChangeArrowheads="1"/>
          </p:cNvPicPr>
          <p:nvPr/>
        </p:nvPicPr>
        <p:blipFill>
          <a:blip r:embed="rId3"/>
          <a:srcRect b="12606"/>
          <a:stretch>
            <a:fillRect/>
          </a:stretch>
        </p:blipFill>
        <p:spPr bwMode="auto">
          <a:xfrm>
            <a:off x="9020810" y="4022725"/>
            <a:ext cx="1948815" cy="1948815"/>
          </a:xfrm>
          <a:prstGeom prst="rect">
            <a:avLst/>
          </a:prstGeom>
          <a:solidFill>
            <a:srgbClr val="FFFFFF">
              <a:shade val="85000"/>
            </a:srgbClr>
          </a:solidFill>
          <a:ln w="88900" cap="sq">
            <a:noFill/>
            <a:miter lim="800000"/>
            <a:headEnd/>
            <a:tailEnd/>
          </a:ln>
          <a:effectLst/>
          <a:scene3d>
            <a:camera prst="orthographicFront"/>
            <a:lightRig rig="twoPt" dir="t">
              <a:rot lat="0" lon="0" rev="7200000"/>
            </a:lightRig>
          </a:scene3d>
          <a:sp3d>
            <a:contourClr>
              <a:srgbClr val="FFFFFF"/>
            </a:contourClr>
          </a:sp3d>
        </p:spPr>
      </p:pic>
      <p:pic>
        <p:nvPicPr>
          <p:cNvPr id="5" name="Picture 19" descr="C:\Users\DELL\Desktop\)6}~36HA~7FM[4ZY0POB)PF.jpg)6}~36HA~7FM[4ZY0POB)PF"/>
          <p:cNvPicPr>
            <a:picLocks noChangeAspect="1" noChangeArrowheads="1"/>
          </p:cNvPicPr>
          <p:nvPr/>
        </p:nvPicPr>
        <p:blipFill>
          <a:blip r:embed="rId4"/>
          <a:srcRect b="23135"/>
          <a:stretch>
            <a:fillRect/>
          </a:stretch>
        </p:blipFill>
        <p:spPr bwMode="auto">
          <a:xfrm>
            <a:off x="7068820" y="2078355"/>
            <a:ext cx="1951990" cy="1939925"/>
          </a:xfrm>
          <a:prstGeom prst="rect">
            <a:avLst/>
          </a:prstGeom>
          <a:solidFill>
            <a:srgbClr val="FFFFFF">
              <a:shade val="85000"/>
            </a:srgbClr>
          </a:solidFill>
          <a:ln w="88900" cap="sq">
            <a:noFill/>
            <a:miter lim="800000"/>
            <a:headEnd/>
            <a:tailEnd/>
          </a:ln>
          <a:effectLst/>
          <a:scene3d>
            <a:camera prst="orthographicFront"/>
            <a:lightRig rig="twoPt" dir="t">
              <a:rot lat="0" lon="0" rev="7200000"/>
            </a:lightRig>
          </a:scene3d>
          <a:sp3d>
            <a:contourClr>
              <a:srgbClr val="FFFFFF"/>
            </a:contourClr>
          </a:sp3d>
        </p:spPr>
      </p:pic>
      <p:pic>
        <p:nvPicPr>
          <p:cNvPr id="6" name="Picture 18" descr="C:\Users\DELL\Desktop\W]36RO{MV30(T_P7)BBQ)~8.jpgW]36RO{MV30(T_P7)BBQ)~8"/>
          <p:cNvPicPr>
            <a:picLocks noChangeAspect="1" noChangeArrowheads="1"/>
          </p:cNvPicPr>
          <p:nvPr/>
        </p:nvPicPr>
        <p:blipFill>
          <a:blip r:embed="rId5"/>
          <a:srcRect t="7363" b="6839"/>
          <a:stretch>
            <a:fillRect/>
          </a:stretch>
        </p:blipFill>
        <p:spPr bwMode="auto">
          <a:xfrm>
            <a:off x="5118100" y="4022725"/>
            <a:ext cx="1950085" cy="1944370"/>
          </a:xfrm>
          <a:prstGeom prst="rect">
            <a:avLst/>
          </a:prstGeom>
          <a:solidFill>
            <a:srgbClr val="FFFFFF">
              <a:shade val="85000"/>
            </a:srgbClr>
          </a:solidFill>
          <a:ln w="88900" cap="sq">
            <a:noFill/>
            <a:miter lim="800000"/>
            <a:headEnd/>
            <a:tailEnd/>
          </a:ln>
          <a:effectLst/>
          <a:scene3d>
            <a:camera prst="orthographicFront"/>
            <a:lightRig rig="twoPt" dir="t">
              <a:rot lat="0" lon="0" rev="7200000"/>
            </a:lightRig>
          </a:scene3d>
          <a:sp3d>
            <a:contourClr>
              <a:srgbClr val="FFFFFF"/>
            </a:contourClr>
          </a:sp3d>
        </p:spPr>
      </p:pic>
      <p:pic>
        <p:nvPicPr>
          <p:cNvPr id="7" name="Picture 17" descr="C:\Users\DELL\Desktop\PP8{~17QH_MB4K8P02J)EOK.jpgPP8{~17QH_MB4K8P02J)EOK"/>
          <p:cNvPicPr>
            <a:picLocks noChangeAspect="1" noChangeArrowheads="1"/>
          </p:cNvPicPr>
          <p:nvPr/>
        </p:nvPicPr>
        <p:blipFill>
          <a:blip r:embed="rId6"/>
          <a:srcRect/>
          <a:stretch>
            <a:fillRect/>
          </a:stretch>
        </p:blipFill>
        <p:spPr bwMode="auto">
          <a:xfrm>
            <a:off x="3174359" y="2078191"/>
            <a:ext cx="1939925" cy="1940412"/>
          </a:xfrm>
          <a:prstGeom prst="rect">
            <a:avLst/>
          </a:prstGeom>
          <a:solidFill>
            <a:srgbClr val="FFFFFF">
              <a:shade val="85000"/>
            </a:srgbClr>
          </a:solidFill>
          <a:ln w="88900" cap="sq">
            <a:noFill/>
            <a:miter lim="800000"/>
            <a:headEnd/>
            <a:tailEnd/>
          </a:ln>
          <a:effectLst/>
          <a:scene3d>
            <a:camera prst="orthographicFront"/>
            <a:lightRig rig="twoPt" dir="t">
              <a:rot lat="0" lon="0" rev="7200000"/>
            </a:lightRig>
          </a:scene3d>
          <a:sp3d>
            <a:contourClr>
              <a:srgbClr val="FFFFFF"/>
            </a:contourClr>
          </a:sp3d>
        </p:spPr>
      </p:pic>
      <p:pic>
        <p:nvPicPr>
          <p:cNvPr id="8" name="Picture 16" descr="C:\Users\DELL\Desktop\}1%(8(MYY~PL)@{H$6881{B.jpg}1%(8(MYY~PL)@{H$6881{B"/>
          <p:cNvPicPr>
            <a:picLocks noChangeAspect="1" noChangeArrowheads="1"/>
          </p:cNvPicPr>
          <p:nvPr/>
        </p:nvPicPr>
        <p:blipFill>
          <a:blip r:embed="rId7"/>
          <a:srcRect b="13678"/>
          <a:stretch>
            <a:fillRect/>
          </a:stretch>
        </p:blipFill>
        <p:spPr bwMode="auto">
          <a:xfrm>
            <a:off x="1220470" y="4018280"/>
            <a:ext cx="1950085" cy="1949450"/>
          </a:xfrm>
          <a:prstGeom prst="rect">
            <a:avLst/>
          </a:prstGeom>
          <a:solidFill>
            <a:srgbClr val="FFFFFF">
              <a:shade val="85000"/>
            </a:srgbClr>
          </a:solidFill>
          <a:ln w="88900" cap="sq">
            <a:noFill/>
            <a:miter lim="800000"/>
            <a:headEnd/>
            <a:tailEnd/>
          </a:ln>
          <a:effectLst/>
          <a:scene3d>
            <a:camera prst="orthographicFront"/>
            <a:lightRig rig="twoPt" dir="t">
              <a:rot lat="0" lon="0" rev="7200000"/>
            </a:lightRig>
          </a:scene3d>
          <a:sp3d>
            <a:contourClr>
              <a:srgbClr val="FFFFFF"/>
            </a:contourClr>
          </a:sp3d>
        </p:spPr>
      </p:pic>
      <p:sp>
        <p:nvSpPr>
          <p:cNvPr id="9" name="Freeform 12"/>
          <p:cNvSpPr/>
          <p:nvPr/>
        </p:nvSpPr>
        <p:spPr bwMode="auto">
          <a:xfrm>
            <a:off x="5118716" y="2074002"/>
            <a:ext cx="1948790" cy="2147020"/>
          </a:xfrm>
          <a:custGeom>
            <a:avLst/>
            <a:gdLst>
              <a:gd name="T0" fmla="*/ 0 w 1396"/>
              <a:gd name="T1" fmla="*/ 0 h 1538"/>
              <a:gd name="T2" fmla="*/ 1396 w 1396"/>
              <a:gd name="T3" fmla="*/ 0 h 1538"/>
              <a:gd name="T4" fmla="*/ 1396 w 1396"/>
              <a:gd name="T5" fmla="*/ 1396 h 1538"/>
              <a:gd name="T6" fmla="*/ 784 w 1396"/>
              <a:gd name="T7" fmla="*/ 1396 h 1538"/>
              <a:gd name="T8" fmla="*/ 699 w 1396"/>
              <a:gd name="T9" fmla="*/ 1538 h 1538"/>
              <a:gd name="T10" fmla="*/ 612 w 1396"/>
              <a:gd name="T11" fmla="*/ 1396 h 1538"/>
              <a:gd name="T12" fmla="*/ 0 w 1396"/>
              <a:gd name="T13" fmla="*/ 1396 h 1538"/>
              <a:gd name="T14" fmla="*/ 0 w 1396"/>
              <a:gd name="T15" fmla="*/ 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8">
                <a:moveTo>
                  <a:pt x="0" y="0"/>
                </a:moveTo>
                <a:lnTo>
                  <a:pt x="1396" y="0"/>
                </a:lnTo>
                <a:lnTo>
                  <a:pt x="1396" y="1396"/>
                </a:lnTo>
                <a:lnTo>
                  <a:pt x="784" y="1396"/>
                </a:lnTo>
                <a:lnTo>
                  <a:pt x="699" y="1538"/>
                </a:lnTo>
                <a:lnTo>
                  <a:pt x="612" y="1396"/>
                </a:lnTo>
                <a:lnTo>
                  <a:pt x="0" y="1396"/>
                </a:lnTo>
                <a:lnTo>
                  <a:pt x="0" y="0"/>
                </a:lnTo>
                <a:close/>
              </a:path>
            </a:pathLst>
          </a:cu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lt1"/>
              </a:solidFill>
              <a:cs typeface="+mn-ea"/>
              <a:sym typeface="+mn-lt"/>
            </a:endParaRPr>
          </a:p>
        </p:txBody>
      </p:sp>
      <p:sp>
        <p:nvSpPr>
          <p:cNvPr id="10" name="Freeform 13"/>
          <p:cNvSpPr/>
          <p:nvPr/>
        </p:nvSpPr>
        <p:spPr bwMode="auto">
          <a:xfrm>
            <a:off x="9016296" y="2074002"/>
            <a:ext cx="1952978" cy="2147020"/>
          </a:xfrm>
          <a:custGeom>
            <a:avLst/>
            <a:gdLst>
              <a:gd name="T0" fmla="*/ 0 w 1399"/>
              <a:gd name="T1" fmla="*/ 0 h 1538"/>
              <a:gd name="T2" fmla="*/ 1399 w 1399"/>
              <a:gd name="T3" fmla="*/ 0 h 1538"/>
              <a:gd name="T4" fmla="*/ 1399 w 1399"/>
              <a:gd name="T5" fmla="*/ 1396 h 1538"/>
              <a:gd name="T6" fmla="*/ 787 w 1399"/>
              <a:gd name="T7" fmla="*/ 1396 h 1538"/>
              <a:gd name="T8" fmla="*/ 700 w 1399"/>
              <a:gd name="T9" fmla="*/ 1538 h 1538"/>
              <a:gd name="T10" fmla="*/ 612 w 1399"/>
              <a:gd name="T11" fmla="*/ 1396 h 1538"/>
              <a:gd name="T12" fmla="*/ 0 w 1399"/>
              <a:gd name="T13" fmla="*/ 1396 h 1538"/>
              <a:gd name="T14" fmla="*/ 0 w 1399"/>
              <a:gd name="T15" fmla="*/ 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9" h="1538">
                <a:moveTo>
                  <a:pt x="0" y="0"/>
                </a:moveTo>
                <a:lnTo>
                  <a:pt x="1399" y="0"/>
                </a:lnTo>
                <a:lnTo>
                  <a:pt x="1399" y="1396"/>
                </a:lnTo>
                <a:lnTo>
                  <a:pt x="787" y="1396"/>
                </a:lnTo>
                <a:lnTo>
                  <a:pt x="700" y="1538"/>
                </a:lnTo>
                <a:lnTo>
                  <a:pt x="612" y="1396"/>
                </a:lnTo>
                <a:lnTo>
                  <a:pt x="0" y="1396"/>
                </a:lnTo>
                <a:lnTo>
                  <a:pt x="0" y="0"/>
                </a:lnTo>
                <a:close/>
              </a:path>
            </a:pathLst>
          </a:cu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lt1"/>
              </a:solidFill>
              <a:cs typeface="+mn-ea"/>
              <a:sym typeface="+mn-lt"/>
            </a:endParaRPr>
          </a:p>
        </p:txBody>
      </p:sp>
      <p:sp>
        <p:nvSpPr>
          <p:cNvPr id="11" name="Freeform 14"/>
          <p:cNvSpPr/>
          <p:nvPr/>
        </p:nvSpPr>
        <p:spPr bwMode="auto">
          <a:xfrm>
            <a:off x="3169927" y="3825960"/>
            <a:ext cx="1948790" cy="2145624"/>
          </a:xfrm>
          <a:custGeom>
            <a:avLst/>
            <a:gdLst>
              <a:gd name="T0" fmla="*/ 0 w 1396"/>
              <a:gd name="T1" fmla="*/ 1537 h 1537"/>
              <a:gd name="T2" fmla="*/ 1396 w 1396"/>
              <a:gd name="T3" fmla="*/ 1537 h 1537"/>
              <a:gd name="T4" fmla="*/ 1396 w 1396"/>
              <a:gd name="T5" fmla="*/ 141 h 1537"/>
              <a:gd name="T6" fmla="*/ 784 w 1396"/>
              <a:gd name="T7" fmla="*/ 141 h 1537"/>
              <a:gd name="T8" fmla="*/ 699 w 1396"/>
              <a:gd name="T9" fmla="*/ 0 h 1537"/>
              <a:gd name="T10" fmla="*/ 612 w 1396"/>
              <a:gd name="T11" fmla="*/ 141 h 1537"/>
              <a:gd name="T12" fmla="*/ 0 w 1396"/>
              <a:gd name="T13" fmla="*/ 141 h 1537"/>
              <a:gd name="T14" fmla="*/ 0 w 1396"/>
              <a:gd name="T15" fmla="*/ 1537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7">
                <a:moveTo>
                  <a:pt x="0" y="1537"/>
                </a:moveTo>
                <a:lnTo>
                  <a:pt x="1396" y="1537"/>
                </a:lnTo>
                <a:lnTo>
                  <a:pt x="1396" y="141"/>
                </a:lnTo>
                <a:lnTo>
                  <a:pt x="784" y="141"/>
                </a:lnTo>
                <a:lnTo>
                  <a:pt x="699" y="0"/>
                </a:lnTo>
                <a:lnTo>
                  <a:pt x="612" y="141"/>
                </a:lnTo>
                <a:lnTo>
                  <a:pt x="0" y="141"/>
                </a:lnTo>
                <a:lnTo>
                  <a:pt x="0" y="1537"/>
                </a:lnTo>
                <a:close/>
              </a:path>
            </a:pathLst>
          </a:cu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lt1"/>
              </a:solidFill>
              <a:cs typeface="+mn-ea"/>
              <a:sym typeface="+mn-lt"/>
            </a:endParaRPr>
          </a:p>
        </p:txBody>
      </p:sp>
      <p:sp>
        <p:nvSpPr>
          <p:cNvPr id="12" name="Freeform 15"/>
          <p:cNvSpPr/>
          <p:nvPr/>
        </p:nvSpPr>
        <p:spPr bwMode="auto">
          <a:xfrm>
            <a:off x="7067506" y="3825960"/>
            <a:ext cx="1948790" cy="2145624"/>
          </a:xfrm>
          <a:custGeom>
            <a:avLst/>
            <a:gdLst>
              <a:gd name="T0" fmla="*/ 0 w 1396"/>
              <a:gd name="T1" fmla="*/ 1537 h 1537"/>
              <a:gd name="T2" fmla="*/ 1396 w 1396"/>
              <a:gd name="T3" fmla="*/ 1537 h 1537"/>
              <a:gd name="T4" fmla="*/ 1396 w 1396"/>
              <a:gd name="T5" fmla="*/ 141 h 1537"/>
              <a:gd name="T6" fmla="*/ 787 w 1396"/>
              <a:gd name="T7" fmla="*/ 141 h 1537"/>
              <a:gd name="T8" fmla="*/ 700 w 1396"/>
              <a:gd name="T9" fmla="*/ 0 h 1537"/>
              <a:gd name="T10" fmla="*/ 612 w 1396"/>
              <a:gd name="T11" fmla="*/ 141 h 1537"/>
              <a:gd name="T12" fmla="*/ 0 w 1396"/>
              <a:gd name="T13" fmla="*/ 141 h 1537"/>
              <a:gd name="T14" fmla="*/ 0 w 1396"/>
              <a:gd name="T15" fmla="*/ 1537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7">
                <a:moveTo>
                  <a:pt x="0" y="1537"/>
                </a:moveTo>
                <a:lnTo>
                  <a:pt x="1396" y="1537"/>
                </a:lnTo>
                <a:lnTo>
                  <a:pt x="1396" y="141"/>
                </a:lnTo>
                <a:lnTo>
                  <a:pt x="787" y="141"/>
                </a:lnTo>
                <a:lnTo>
                  <a:pt x="700" y="0"/>
                </a:lnTo>
                <a:lnTo>
                  <a:pt x="612" y="141"/>
                </a:lnTo>
                <a:lnTo>
                  <a:pt x="0" y="141"/>
                </a:lnTo>
                <a:lnTo>
                  <a:pt x="0" y="1537"/>
                </a:lnTo>
                <a:close/>
              </a:path>
            </a:pathLst>
          </a:cu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lt1"/>
              </a:solidFill>
              <a:cs typeface="+mn-ea"/>
              <a:sym typeface="+mn-lt"/>
            </a:endParaRPr>
          </a:p>
        </p:txBody>
      </p:sp>
      <p:sp>
        <p:nvSpPr>
          <p:cNvPr id="13" name="Freeform 6"/>
          <p:cNvSpPr/>
          <p:nvPr/>
        </p:nvSpPr>
        <p:spPr bwMode="auto">
          <a:xfrm>
            <a:off x="1221137" y="2074002"/>
            <a:ext cx="1948790" cy="2147020"/>
          </a:xfrm>
          <a:custGeom>
            <a:avLst/>
            <a:gdLst>
              <a:gd name="T0" fmla="*/ 0 w 1396"/>
              <a:gd name="T1" fmla="*/ 0 h 1538"/>
              <a:gd name="T2" fmla="*/ 1396 w 1396"/>
              <a:gd name="T3" fmla="*/ 0 h 1538"/>
              <a:gd name="T4" fmla="*/ 1396 w 1396"/>
              <a:gd name="T5" fmla="*/ 1396 h 1538"/>
              <a:gd name="T6" fmla="*/ 784 w 1396"/>
              <a:gd name="T7" fmla="*/ 1396 h 1538"/>
              <a:gd name="T8" fmla="*/ 697 w 1396"/>
              <a:gd name="T9" fmla="*/ 1538 h 1538"/>
              <a:gd name="T10" fmla="*/ 612 w 1396"/>
              <a:gd name="T11" fmla="*/ 1396 h 1538"/>
              <a:gd name="T12" fmla="*/ 0 w 1396"/>
              <a:gd name="T13" fmla="*/ 1396 h 1538"/>
              <a:gd name="T14" fmla="*/ 0 w 1396"/>
              <a:gd name="T15" fmla="*/ 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8">
                <a:moveTo>
                  <a:pt x="0" y="0"/>
                </a:moveTo>
                <a:lnTo>
                  <a:pt x="1396" y="0"/>
                </a:lnTo>
                <a:lnTo>
                  <a:pt x="1396" y="1396"/>
                </a:lnTo>
                <a:lnTo>
                  <a:pt x="784" y="1396"/>
                </a:lnTo>
                <a:lnTo>
                  <a:pt x="697" y="1538"/>
                </a:lnTo>
                <a:lnTo>
                  <a:pt x="612" y="1396"/>
                </a:lnTo>
                <a:lnTo>
                  <a:pt x="0" y="1396"/>
                </a:lnTo>
                <a:lnTo>
                  <a:pt x="0" y="0"/>
                </a:lnTo>
                <a:close/>
              </a:path>
            </a:pathLst>
          </a:cu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solidFill>
                <a:schemeClr val="lt1"/>
              </a:solidFill>
              <a:cs typeface="+mn-ea"/>
              <a:sym typeface="+mn-lt"/>
            </a:endParaRPr>
          </a:p>
        </p:txBody>
      </p:sp>
      <p:sp>
        <p:nvSpPr>
          <p:cNvPr id="14" name="TextBox 55"/>
          <p:cNvSpPr txBox="1"/>
          <p:nvPr/>
        </p:nvSpPr>
        <p:spPr>
          <a:xfrm>
            <a:off x="1795422" y="2409343"/>
            <a:ext cx="800219" cy="369332"/>
          </a:xfrm>
          <a:prstGeom prst="rect">
            <a:avLst/>
          </a:prstGeom>
          <a:noFill/>
        </p:spPr>
        <p:txBody>
          <a:bodyPr wrap="none" tIns="0" bIns="0" rtlCol="0" anchor="t">
            <a:spAutoFit/>
          </a:bodyPr>
          <a:lstStyle/>
          <a:p>
            <a:pPr algn="ctr">
              <a:lnSpc>
                <a:spcPct val="150000"/>
              </a:lnSpc>
            </a:pPr>
            <a:r>
              <a:rPr lang="zh-CN" altLang="en-US" sz="1600" dirty="0">
                <a:solidFill>
                  <a:schemeClr val="bg1"/>
                </a:solidFill>
                <a:cs typeface="+mn-ea"/>
                <a:sym typeface="+mn-lt"/>
              </a:rPr>
              <a:t>姜景文</a:t>
            </a:r>
          </a:p>
        </p:txBody>
      </p:sp>
      <p:sp>
        <p:nvSpPr>
          <p:cNvPr id="15" name="TextBox 56"/>
          <p:cNvSpPr txBox="1"/>
          <p:nvPr/>
        </p:nvSpPr>
        <p:spPr>
          <a:xfrm>
            <a:off x="1360107" y="2767369"/>
            <a:ext cx="1670849" cy="706755"/>
          </a:xfrm>
          <a:prstGeom prst="rect">
            <a:avLst/>
          </a:prstGeom>
          <a:noFill/>
        </p:spPr>
        <p:txBody>
          <a:bodyPr wrap="square" rtlCol="0">
            <a:spAutoFit/>
          </a:bodyPr>
          <a:lstStyle/>
          <a:p>
            <a:r>
              <a:rPr lang="zh-CN" altLang="en-US" sz="2000" dirty="0"/>
              <a:t>算法</a:t>
            </a:r>
            <a:r>
              <a:rPr lang="zh-CN" altLang="en-US" sz="1000" dirty="0"/>
              <a:t>：深度数据的获取和地面模型的点云重建与处理与关键点的查找。</a:t>
            </a:r>
          </a:p>
        </p:txBody>
      </p:sp>
      <p:sp>
        <p:nvSpPr>
          <p:cNvPr id="16" name="TextBox 57"/>
          <p:cNvSpPr txBox="1"/>
          <p:nvPr/>
        </p:nvSpPr>
        <p:spPr>
          <a:xfrm>
            <a:off x="5688813" y="2333986"/>
            <a:ext cx="800219" cy="738664"/>
          </a:xfrm>
          <a:prstGeom prst="rect">
            <a:avLst/>
          </a:prstGeom>
          <a:noFill/>
        </p:spPr>
        <p:txBody>
          <a:bodyPr wrap="none" tIns="0" bIns="0" rtlCol="0" anchor="t">
            <a:spAutoFit/>
          </a:bodyPr>
          <a:lstStyle/>
          <a:p>
            <a:pPr algn="ctr">
              <a:lnSpc>
                <a:spcPct val="150000"/>
              </a:lnSpc>
            </a:pPr>
            <a:r>
              <a:rPr lang="zh-CN" altLang="en-US" sz="1600" dirty="0">
                <a:solidFill>
                  <a:srgbClr val="F2F2F2"/>
                </a:solidFill>
              </a:rPr>
              <a:t>赖宣淇</a:t>
            </a:r>
          </a:p>
          <a:p>
            <a:pPr algn="ctr">
              <a:lnSpc>
                <a:spcPct val="150000"/>
              </a:lnSpc>
            </a:pPr>
            <a:endParaRPr lang="zh-CN" altLang="en-US" sz="1600" dirty="0">
              <a:solidFill>
                <a:schemeClr val="bg1"/>
              </a:solidFill>
              <a:cs typeface="+mn-ea"/>
              <a:sym typeface="+mn-lt"/>
            </a:endParaRPr>
          </a:p>
        </p:txBody>
      </p:sp>
      <p:sp>
        <p:nvSpPr>
          <p:cNvPr id="17" name="TextBox 58"/>
          <p:cNvSpPr txBox="1"/>
          <p:nvPr/>
        </p:nvSpPr>
        <p:spPr>
          <a:xfrm>
            <a:off x="5257686" y="2767369"/>
            <a:ext cx="1670849" cy="706755"/>
          </a:xfrm>
          <a:prstGeom prst="rect">
            <a:avLst/>
          </a:prstGeom>
          <a:noFill/>
        </p:spPr>
        <p:txBody>
          <a:bodyPr wrap="square" rtlCol="0">
            <a:spAutoFit/>
          </a:bodyPr>
          <a:lstStyle/>
          <a:p>
            <a:pPr>
              <a:defRPr/>
            </a:pPr>
            <a:r>
              <a:rPr lang="zh-CN" altLang="en-US" sz="2000" dirty="0"/>
              <a:t>硬件</a:t>
            </a:r>
            <a:r>
              <a:rPr lang="zh-CN" altLang="en-US" sz="1000" dirty="0"/>
              <a:t>：将</a:t>
            </a:r>
            <a:r>
              <a:rPr lang="en-US" altLang="zh-CN" sz="1000" dirty="0" err="1"/>
              <a:t>Arduino</a:t>
            </a:r>
            <a:r>
              <a:rPr lang="zh-CN" altLang="en-US" sz="1000" dirty="0"/>
              <a:t>和</a:t>
            </a:r>
            <a:r>
              <a:rPr lang="en-US" altLang="zh-CN" sz="1000" dirty="0"/>
              <a:t>ROS</a:t>
            </a:r>
            <a:r>
              <a:rPr lang="zh-CN" altLang="en-US" sz="1000" dirty="0"/>
              <a:t>建立连接并控制舵机和机械臂的制作。</a:t>
            </a:r>
          </a:p>
        </p:txBody>
      </p:sp>
      <p:sp>
        <p:nvSpPr>
          <p:cNvPr id="18" name="TextBox 59"/>
          <p:cNvSpPr txBox="1"/>
          <p:nvPr/>
        </p:nvSpPr>
        <p:spPr>
          <a:xfrm>
            <a:off x="9695266" y="2409343"/>
            <a:ext cx="595035" cy="369332"/>
          </a:xfrm>
          <a:prstGeom prst="rect">
            <a:avLst/>
          </a:prstGeom>
          <a:noFill/>
        </p:spPr>
        <p:txBody>
          <a:bodyPr wrap="none" tIns="0" bIns="0" rtlCol="0" anchor="t">
            <a:spAutoFit/>
          </a:bodyPr>
          <a:lstStyle/>
          <a:p>
            <a:pPr algn="ctr">
              <a:lnSpc>
                <a:spcPct val="150000"/>
              </a:lnSpc>
            </a:pPr>
            <a:r>
              <a:rPr lang="zh-CN" altLang="en-US" sz="1600" dirty="0">
                <a:solidFill>
                  <a:schemeClr val="bg1"/>
                </a:solidFill>
                <a:cs typeface="+mn-ea"/>
                <a:sym typeface="+mn-lt"/>
              </a:rPr>
              <a:t>吕睿</a:t>
            </a:r>
          </a:p>
        </p:txBody>
      </p:sp>
      <p:sp>
        <p:nvSpPr>
          <p:cNvPr id="19" name="TextBox 60"/>
          <p:cNvSpPr txBox="1"/>
          <p:nvPr/>
        </p:nvSpPr>
        <p:spPr>
          <a:xfrm>
            <a:off x="9157360" y="2767369"/>
            <a:ext cx="1670849" cy="861774"/>
          </a:xfrm>
          <a:prstGeom prst="rect">
            <a:avLst/>
          </a:prstGeom>
          <a:noFill/>
        </p:spPr>
        <p:txBody>
          <a:bodyPr wrap="square" rtlCol="0">
            <a:spAutoFit/>
          </a:bodyPr>
          <a:lstStyle/>
          <a:p>
            <a:pPr>
              <a:defRPr/>
            </a:pPr>
            <a:r>
              <a:rPr lang="zh-CN" altLang="en-US" sz="2000" dirty="0"/>
              <a:t>模型构建</a:t>
            </a:r>
            <a:r>
              <a:rPr lang="zh-CN" altLang="en-US" sz="1000" dirty="0"/>
              <a:t>：</a:t>
            </a:r>
            <a:r>
              <a:rPr lang="en-US" altLang="zh-CN" sz="1000" dirty="0"/>
              <a:t>CATIA</a:t>
            </a:r>
            <a:r>
              <a:rPr lang="zh-CN" altLang="en-US" sz="1000" dirty="0"/>
              <a:t>模型构建和计算机视觉方面的辅助工作，并完成</a:t>
            </a:r>
            <a:r>
              <a:rPr lang="en-US" altLang="zh-CN" sz="1000" dirty="0"/>
              <a:t>PPT</a:t>
            </a:r>
            <a:r>
              <a:rPr lang="zh-CN" altLang="en-US" sz="1000" dirty="0"/>
              <a:t>的制作。</a:t>
            </a:r>
          </a:p>
        </p:txBody>
      </p:sp>
      <p:sp>
        <p:nvSpPr>
          <p:cNvPr id="20" name="TextBox 61"/>
          <p:cNvSpPr txBox="1"/>
          <p:nvPr/>
        </p:nvSpPr>
        <p:spPr>
          <a:xfrm>
            <a:off x="3744211" y="4386756"/>
            <a:ext cx="800220" cy="327141"/>
          </a:xfrm>
          <a:prstGeom prst="rect">
            <a:avLst/>
          </a:prstGeom>
          <a:noFill/>
        </p:spPr>
        <p:txBody>
          <a:bodyPr wrap="none" tIns="0" bIns="0" rtlCol="0" anchor="t">
            <a:spAutoFit/>
          </a:bodyPr>
          <a:lstStyle/>
          <a:p>
            <a:pPr algn="ctr">
              <a:lnSpc>
                <a:spcPct val="150000"/>
              </a:lnSpc>
            </a:pPr>
            <a:r>
              <a:rPr lang="zh-CN" altLang="en-US" sz="1600" dirty="0">
                <a:solidFill>
                  <a:schemeClr val="bg1"/>
                </a:solidFill>
                <a:cs typeface="+mn-ea"/>
                <a:sym typeface="+mn-lt"/>
              </a:rPr>
              <a:t>蒋泽明</a:t>
            </a:r>
          </a:p>
        </p:txBody>
      </p:sp>
      <p:sp>
        <p:nvSpPr>
          <p:cNvPr id="21" name="TextBox 62"/>
          <p:cNvSpPr txBox="1"/>
          <p:nvPr/>
        </p:nvSpPr>
        <p:spPr>
          <a:xfrm>
            <a:off x="3308897" y="4744782"/>
            <a:ext cx="1670849" cy="1137285"/>
          </a:xfrm>
          <a:prstGeom prst="rect">
            <a:avLst/>
          </a:prstGeom>
          <a:noFill/>
        </p:spPr>
        <p:txBody>
          <a:bodyPr wrap="square" rtlCol="0">
            <a:spAutoFit/>
          </a:bodyPr>
          <a:lstStyle/>
          <a:p>
            <a:pPr>
              <a:defRPr/>
            </a:pPr>
            <a:r>
              <a:rPr lang="zh-CN" altLang="en-US" dirty="0"/>
              <a:t>运动学仿真</a:t>
            </a:r>
            <a:r>
              <a:rPr lang="zh-CN" altLang="en-US" sz="1000" dirty="0"/>
              <a:t>：构建机械臂模型并模拟真实环境中的碰撞和速度控制等运动学仿真以及不同坐标系之间的坐标变换，并负责完成项目申请书。</a:t>
            </a:r>
            <a:endParaRPr lang="en-US" altLang="zh-CN" sz="1000" dirty="0"/>
          </a:p>
        </p:txBody>
      </p:sp>
      <p:sp>
        <p:nvSpPr>
          <p:cNvPr id="22" name="TextBox 63"/>
          <p:cNvSpPr txBox="1"/>
          <p:nvPr/>
        </p:nvSpPr>
        <p:spPr>
          <a:xfrm>
            <a:off x="7641790" y="4386756"/>
            <a:ext cx="800220" cy="327141"/>
          </a:xfrm>
          <a:prstGeom prst="rect">
            <a:avLst/>
          </a:prstGeom>
          <a:noFill/>
        </p:spPr>
        <p:txBody>
          <a:bodyPr wrap="none" tIns="0" bIns="0" rtlCol="0" anchor="t">
            <a:spAutoFit/>
          </a:bodyPr>
          <a:lstStyle/>
          <a:p>
            <a:pPr algn="ctr">
              <a:lnSpc>
                <a:spcPct val="150000"/>
              </a:lnSpc>
            </a:pPr>
            <a:r>
              <a:rPr lang="zh-CN" altLang="en-US" sz="1600" dirty="0">
                <a:solidFill>
                  <a:schemeClr val="bg1"/>
                </a:solidFill>
                <a:cs typeface="+mn-ea"/>
                <a:sym typeface="+mn-lt"/>
              </a:rPr>
              <a:t>赵培旭</a:t>
            </a:r>
          </a:p>
        </p:txBody>
      </p:sp>
      <p:sp>
        <p:nvSpPr>
          <p:cNvPr id="23" name="TextBox 64"/>
          <p:cNvSpPr txBox="1"/>
          <p:nvPr/>
        </p:nvSpPr>
        <p:spPr>
          <a:xfrm>
            <a:off x="7206476" y="4744782"/>
            <a:ext cx="1670849" cy="707886"/>
          </a:xfrm>
          <a:prstGeom prst="rect">
            <a:avLst/>
          </a:prstGeom>
          <a:noFill/>
        </p:spPr>
        <p:txBody>
          <a:bodyPr wrap="square" rtlCol="0">
            <a:spAutoFit/>
          </a:bodyPr>
          <a:lstStyle/>
          <a:p>
            <a:pPr>
              <a:defRPr/>
            </a:pPr>
            <a:r>
              <a:rPr lang="zh-CN" altLang="en-US" sz="2000" dirty="0"/>
              <a:t>动力学仿真</a:t>
            </a:r>
            <a:r>
              <a:rPr lang="zh-CN" altLang="en-US" sz="1000" dirty="0"/>
              <a:t>：完成</a:t>
            </a:r>
            <a:r>
              <a:rPr lang="en-US" altLang="zh-CN" sz="1000" dirty="0"/>
              <a:t>ADAMS</a:t>
            </a:r>
            <a:r>
              <a:rPr lang="zh-CN" altLang="en-US" sz="1000" dirty="0"/>
              <a:t>方面的动力学仿真。</a:t>
            </a:r>
          </a:p>
        </p:txBody>
      </p:sp>
    </p:spTree>
  </p:cSld>
  <p:clrMapOvr>
    <a:masterClrMapping/>
  </p:clrMapOvr>
  <mc:AlternateContent xmlns:mc="http://schemas.openxmlformats.org/markup-compatibility/2006" xmlns:p14="http://schemas.microsoft.com/office/powerpoint/2010/main">
    <mc:Choice Requires="p14">
      <p:transition spd="med" p14:dur="700" advTm="4500">
        <p:fade/>
      </p:transition>
    </mc:Choice>
    <mc:Fallback xmlns="">
      <p:transition spd="med"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type="lt">
                                    <p:tmPct val="3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par>
                                <p:cTn id="9" presetID="10" presetClass="entr" presetSubtype="0" fill="hold" grpId="1" nodeType="withEffect">
                                  <p:stCondLst>
                                    <p:cond delay="0"/>
                                  </p:stCondLst>
                                  <p:iterate type="lt">
                                    <p:tmPct val="3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childTnLst>
                          </p:cTn>
                        </p:par>
                        <p:par>
                          <p:cTn id="16" fill="hold">
                            <p:stCondLst>
                              <p:cond delay="3500"/>
                            </p:stCondLst>
                            <p:childTnLst>
                              <p:par>
                                <p:cTn id="17" presetID="2" presetClass="entr" presetSubtype="1" decel="10000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ppt_x"/>
                                          </p:val>
                                        </p:tav>
                                        <p:tav tm="100000">
                                          <p:val>
                                            <p:strVal val="#ppt_x"/>
                                          </p:val>
                                        </p:tav>
                                      </p:tavLst>
                                    </p:anim>
                                    <p:anim calcmode="lin" valueType="num">
                                      <p:cBhvr additive="base">
                                        <p:cTn id="28" dur="1000" fill="hold"/>
                                        <p:tgtEl>
                                          <p:spTgt spid="9"/>
                                        </p:tgtEl>
                                        <p:attrNameLst>
                                          <p:attrName>ppt_y</p:attrName>
                                        </p:attrNameLst>
                                      </p:cBhvr>
                                      <p:tavLst>
                                        <p:tav tm="0">
                                          <p:val>
                                            <p:strVal val="0-#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ppt_x"/>
                                          </p:val>
                                        </p:tav>
                                        <p:tav tm="100000">
                                          <p:val>
                                            <p:strVal val="#ppt_x"/>
                                          </p:val>
                                        </p:tav>
                                      </p:tavLst>
                                    </p:anim>
                                    <p:anim calcmode="lin" valueType="num">
                                      <p:cBhvr additive="base">
                                        <p:cTn id="32" dur="10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par>
                          <p:cTn id="37" fill="hold">
                            <p:stCondLst>
                              <p:cond delay="4500"/>
                            </p:stCondLst>
                            <p:childTnLst>
                              <p:par>
                                <p:cTn id="38" presetID="53" presetClass="entr" presetSubtype="16"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1000" fill="hold"/>
                                        <p:tgtEl>
                                          <p:spTgt spid="14"/>
                                        </p:tgtEl>
                                        <p:attrNameLst>
                                          <p:attrName>ppt_w</p:attrName>
                                        </p:attrNameLst>
                                      </p:cBhvr>
                                      <p:tavLst>
                                        <p:tav tm="0">
                                          <p:val>
                                            <p:fltVal val="0"/>
                                          </p:val>
                                        </p:tav>
                                        <p:tav tm="100000">
                                          <p:val>
                                            <p:strVal val="#ppt_w"/>
                                          </p:val>
                                        </p:tav>
                                      </p:tavLst>
                                    </p:anim>
                                    <p:anim calcmode="lin" valueType="num">
                                      <p:cBhvr>
                                        <p:cTn id="41" dur="1000" fill="hold"/>
                                        <p:tgtEl>
                                          <p:spTgt spid="14"/>
                                        </p:tgtEl>
                                        <p:attrNameLst>
                                          <p:attrName>ppt_h</p:attrName>
                                        </p:attrNameLst>
                                      </p:cBhvr>
                                      <p:tavLst>
                                        <p:tav tm="0">
                                          <p:val>
                                            <p:fltVal val="0"/>
                                          </p:val>
                                        </p:tav>
                                        <p:tav tm="100000">
                                          <p:val>
                                            <p:strVal val="#ppt_h"/>
                                          </p:val>
                                        </p:tav>
                                      </p:tavLst>
                                    </p:anim>
                                    <p:animEffect transition="in" filter="fade">
                                      <p:cBhvr>
                                        <p:cTn id="42" dur="1000"/>
                                        <p:tgtEl>
                                          <p:spTgt spid="1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1000" fill="hold"/>
                                        <p:tgtEl>
                                          <p:spTgt spid="15"/>
                                        </p:tgtEl>
                                        <p:attrNameLst>
                                          <p:attrName>ppt_w</p:attrName>
                                        </p:attrNameLst>
                                      </p:cBhvr>
                                      <p:tavLst>
                                        <p:tav tm="0">
                                          <p:val>
                                            <p:fltVal val="0"/>
                                          </p:val>
                                        </p:tav>
                                        <p:tav tm="100000">
                                          <p:val>
                                            <p:strVal val="#ppt_w"/>
                                          </p:val>
                                        </p:tav>
                                      </p:tavLst>
                                    </p:anim>
                                    <p:anim calcmode="lin" valueType="num">
                                      <p:cBhvr>
                                        <p:cTn id="46" dur="1000" fill="hold"/>
                                        <p:tgtEl>
                                          <p:spTgt spid="15"/>
                                        </p:tgtEl>
                                        <p:attrNameLst>
                                          <p:attrName>ppt_h</p:attrName>
                                        </p:attrNameLst>
                                      </p:cBhvr>
                                      <p:tavLst>
                                        <p:tav tm="0">
                                          <p:val>
                                            <p:fltVal val="0"/>
                                          </p:val>
                                        </p:tav>
                                        <p:tav tm="100000">
                                          <p:val>
                                            <p:strVal val="#ppt_h"/>
                                          </p:val>
                                        </p:tav>
                                      </p:tavLst>
                                    </p:anim>
                                    <p:animEffect transition="in" filter="fade">
                                      <p:cBhvr>
                                        <p:cTn id="47" dur="1000"/>
                                        <p:tgtEl>
                                          <p:spTgt spid="1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1000" fill="hold"/>
                                        <p:tgtEl>
                                          <p:spTgt spid="20"/>
                                        </p:tgtEl>
                                        <p:attrNameLst>
                                          <p:attrName>ppt_w</p:attrName>
                                        </p:attrNameLst>
                                      </p:cBhvr>
                                      <p:tavLst>
                                        <p:tav tm="0">
                                          <p:val>
                                            <p:fltVal val="0"/>
                                          </p:val>
                                        </p:tav>
                                        <p:tav tm="100000">
                                          <p:val>
                                            <p:strVal val="#ppt_w"/>
                                          </p:val>
                                        </p:tav>
                                      </p:tavLst>
                                    </p:anim>
                                    <p:anim calcmode="lin" valueType="num">
                                      <p:cBhvr>
                                        <p:cTn id="51" dur="1000" fill="hold"/>
                                        <p:tgtEl>
                                          <p:spTgt spid="20"/>
                                        </p:tgtEl>
                                        <p:attrNameLst>
                                          <p:attrName>ppt_h</p:attrName>
                                        </p:attrNameLst>
                                      </p:cBhvr>
                                      <p:tavLst>
                                        <p:tav tm="0">
                                          <p:val>
                                            <p:fltVal val="0"/>
                                          </p:val>
                                        </p:tav>
                                        <p:tav tm="100000">
                                          <p:val>
                                            <p:strVal val="#ppt_h"/>
                                          </p:val>
                                        </p:tav>
                                      </p:tavLst>
                                    </p:anim>
                                    <p:animEffect transition="in" filter="fade">
                                      <p:cBhvr>
                                        <p:cTn id="52" dur="1000"/>
                                        <p:tgtEl>
                                          <p:spTgt spid="2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000" fill="hold"/>
                                        <p:tgtEl>
                                          <p:spTgt spid="21"/>
                                        </p:tgtEl>
                                        <p:attrNameLst>
                                          <p:attrName>ppt_w</p:attrName>
                                        </p:attrNameLst>
                                      </p:cBhvr>
                                      <p:tavLst>
                                        <p:tav tm="0">
                                          <p:val>
                                            <p:fltVal val="0"/>
                                          </p:val>
                                        </p:tav>
                                        <p:tav tm="100000">
                                          <p:val>
                                            <p:strVal val="#ppt_w"/>
                                          </p:val>
                                        </p:tav>
                                      </p:tavLst>
                                    </p:anim>
                                    <p:anim calcmode="lin" valueType="num">
                                      <p:cBhvr>
                                        <p:cTn id="56" dur="1000" fill="hold"/>
                                        <p:tgtEl>
                                          <p:spTgt spid="21"/>
                                        </p:tgtEl>
                                        <p:attrNameLst>
                                          <p:attrName>ppt_h</p:attrName>
                                        </p:attrNameLst>
                                      </p:cBhvr>
                                      <p:tavLst>
                                        <p:tav tm="0">
                                          <p:val>
                                            <p:fltVal val="0"/>
                                          </p:val>
                                        </p:tav>
                                        <p:tav tm="100000">
                                          <p:val>
                                            <p:strVal val="#ppt_h"/>
                                          </p:val>
                                        </p:tav>
                                      </p:tavLst>
                                    </p:anim>
                                    <p:animEffect transition="in" filter="fade">
                                      <p:cBhvr>
                                        <p:cTn id="57" dur="1000"/>
                                        <p:tgtEl>
                                          <p:spTgt spid="2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1000" fill="hold"/>
                                        <p:tgtEl>
                                          <p:spTgt spid="16"/>
                                        </p:tgtEl>
                                        <p:attrNameLst>
                                          <p:attrName>ppt_w</p:attrName>
                                        </p:attrNameLst>
                                      </p:cBhvr>
                                      <p:tavLst>
                                        <p:tav tm="0">
                                          <p:val>
                                            <p:fltVal val="0"/>
                                          </p:val>
                                        </p:tav>
                                        <p:tav tm="100000">
                                          <p:val>
                                            <p:strVal val="#ppt_w"/>
                                          </p:val>
                                        </p:tav>
                                      </p:tavLst>
                                    </p:anim>
                                    <p:anim calcmode="lin" valueType="num">
                                      <p:cBhvr>
                                        <p:cTn id="61" dur="1000" fill="hold"/>
                                        <p:tgtEl>
                                          <p:spTgt spid="16"/>
                                        </p:tgtEl>
                                        <p:attrNameLst>
                                          <p:attrName>ppt_h</p:attrName>
                                        </p:attrNameLst>
                                      </p:cBhvr>
                                      <p:tavLst>
                                        <p:tav tm="0">
                                          <p:val>
                                            <p:fltVal val="0"/>
                                          </p:val>
                                        </p:tav>
                                        <p:tav tm="100000">
                                          <p:val>
                                            <p:strVal val="#ppt_h"/>
                                          </p:val>
                                        </p:tav>
                                      </p:tavLst>
                                    </p:anim>
                                    <p:animEffect transition="in" filter="fade">
                                      <p:cBhvr>
                                        <p:cTn id="62" dur="1000"/>
                                        <p:tgtEl>
                                          <p:spTgt spid="1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1000" fill="hold"/>
                                        <p:tgtEl>
                                          <p:spTgt spid="17"/>
                                        </p:tgtEl>
                                        <p:attrNameLst>
                                          <p:attrName>ppt_w</p:attrName>
                                        </p:attrNameLst>
                                      </p:cBhvr>
                                      <p:tavLst>
                                        <p:tav tm="0">
                                          <p:val>
                                            <p:fltVal val="0"/>
                                          </p:val>
                                        </p:tav>
                                        <p:tav tm="100000">
                                          <p:val>
                                            <p:strVal val="#ppt_w"/>
                                          </p:val>
                                        </p:tav>
                                      </p:tavLst>
                                    </p:anim>
                                    <p:anim calcmode="lin" valueType="num">
                                      <p:cBhvr>
                                        <p:cTn id="66" dur="1000" fill="hold"/>
                                        <p:tgtEl>
                                          <p:spTgt spid="17"/>
                                        </p:tgtEl>
                                        <p:attrNameLst>
                                          <p:attrName>ppt_h</p:attrName>
                                        </p:attrNameLst>
                                      </p:cBhvr>
                                      <p:tavLst>
                                        <p:tav tm="0">
                                          <p:val>
                                            <p:fltVal val="0"/>
                                          </p:val>
                                        </p:tav>
                                        <p:tav tm="100000">
                                          <p:val>
                                            <p:strVal val="#ppt_h"/>
                                          </p:val>
                                        </p:tav>
                                      </p:tavLst>
                                    </p:anim>
                                    <p:animEffect transition="in" filter="fade">
                                      <p:cBhvr>
                                        <p:cTn id="67" dur="1000"/>
                                        <p:tgtEl>
                                          <p:spTgt spid="17"/>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p:cTn id="70" dur="1000" fill="hold"/>
                                        <p:tgtEl>
                                          <p:spTgt spid="22"/>
                                        </p:tgtEl>
                                        <p:attrNameLst>
                                          <p:attrName>ppt_w</p:attrName>
                                        </p:attrNameLst>
                                      </p:cBhvr>
                                      <p:tavLst>
                                        <p:tav tm="0">
                                          <p:val>
                                            <p:fltVal val="0"/>
                                          </p:val>
                                        </p:tav>
                                        <p:tav tm="100000">
                                          <p:val>
                                            <p:strVal val="#ppt_w"/>
                                          </p:val>
                                        </p:tav>
                                      </p:tavLst>
                                    </p:anim>
                                    <p:anim calcmode="lin" valueType="num">
                                      <p:cBhvr>
                                        <p:cTn id="71" dur="1000" fill="hold"/>
                                        <p:tgtEl>
                                          <p:spTgt spid="22"/>
                                        </p:tgtEl>
                                        <p:attrNameLst>
                                          <p:attrName>ppt_h</p:attrName>
                                        </p:attrNameLst>
                                      </p:cBhvr>
                                      <p:tavLst>
                                        <p:tav tm="0">
                                          <p:val>
                                            <p:fltVal val="0"/>
                                          </p:val>
                                        </p:tav>
                                        <p:tav tm="100000">
                                          <p:val>
                                            <p:strVal val="#ppt_h"/>
                                          </p:val>
                                        </p:tav>
                                      </p:tavLst>
                                    </p:anim>
                                    <p:animEffect transition="in" filter="fade">
                                      <p:cBhvr>
                                        <p:cTn id="72" dur="1000"/>
                                        <p:tgtEl>
                                          <p:spTgt spid="22"/>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p:cTn id="75" dur="1000" fill="hold"/>
                                        <p:tgtEl>
                                          <p:spTgt spid="23"/>
                                        </p:tgtEl>
                                        <p:attrNameLst>
                                          <p:attrName>ppt_w</p:attrName>
                                        </p:attrNameLst>
                                      </p:cBhvr>
                                      <p:tavLst>
                                        <p:tav tm="0">
                                          <p:val>
                                            <p:fltVal val="0"/>
                                          </p:val>
                                        </p:tav>
                                        <p:tav tm="100000">
                                          <p:val>
                                            <p:strVal val="#ppt_w"/>
                                          </p:val>
                                        </p:tav>
                                      </p:tavLst>
                                    </p:anim>
                                    <p:anim calcmode="lin" valueType="num">
                                      <p:cBhvr>
                                        <p:cTn id="76" dur="1000" fill="hold"/>
                                        <p:tgtEl>
                                          <p:spTgt spid="23"/>
                                        </p:tgtEl>
                                        <p:attrNameLst>
                                          <p:attrName>ppt_h</p:attrName>
                                        </p:attrNameLst>
                                      </p:cBhvr>
                                      <p:tavLst>
                                        <p:tav tm="0">
                                          <p:val>
                                            <p:fltVal val="0"/>
                                          </p:val>
                                        </p:tav>
                                        <p:tav tm="100000">
                                          <p:val>
                                            <p:strVal val="#ppt_h"/>
                                          </p:val>
                                        </p:tav>
                                      </p:tavLst>
                                    </p:anim>
                                    <p:animEffect transition="in" filter="fade">
                                      <p:cBhvr>
                                        <p:cTn id="77" dur="1000"/>
                                        <p:tgtEl>
                                          <p:spTgt spid="23"/>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p:cTn id="80" dur="1000" fill="hold"/>
                                        <p:tgtEl>
                                          <p:spTgt spid="18"/>
                                        </p:tgtEl>
                                        <p:attrNameLst>
                                          <p:attrName>ppt_w</p:attrName>
                                        </p:attrNameLst>
                                      </p:cBhvr>
                                      <p:tavLst>
                                        <p:tav tm="0">
                                          <p:val>
                                            <p:fltVal val="0"/>
                                          </p:val>
                                        </p:tav>
                                        <p:tav tm="100000">
                                          <p:val>
                                            <p:strVal val="#ppt_w"/>
                                          </p:val>
                                        </p:tav>
                                      </p:tavLst>
                                    </p:anim>
                                    <p:anim calcmode="lin" valueType="num">
                                      <p:cBhvr>
                                        <p:cTn id="81" dur="1000" fill="hold"/>
                                        <p:tgtEl>
                                          <p:spTgt spid="18"/>
                                        </p:tgtEl>
                                        <p:attrNameLst>
                                          <p:attrName>ppt_h</p:attrName>
                                        </p:attrNameLst>
                                      </p:cBhvr>
                                      <p:tavLst>
                                        <p:tav tm="0">
                                          <p:val>
                                            <p:fltVal val="0"/>
                                          </p:val>
                                        </p:tav>
                                        <p:tav tm="100000">
                                          <p:val>
                                            <p:strVal val="#ppt_h"/>
                                          </p:val>
                                        </p:tav>
                                      </p:tavLst>
                                    </p:anim>
                                    <p:animEffect transition="in" filter="fade">
                                      <p:cBhvr>
                                        <p:cTn id="82" dur="1000"/>
                                        <p:tgtEl>
                                          <p:spTgt spid="18"/>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1000" fill="hold"/>
                                        <p:tgtEl>
                                          <p:spTgt spid="19"/>
                                        </p:tgtEl>
                                        <p:attrNameLst>
                                          <p:attrName>ppt_w</p:attrName>
                                        </p:attrNameLst>
                                      </p:cBhvr>
                                      <p:tavLst>
                                        <p:tav tm="0">
                                          <p:val>
                                            <p:fltVal val="0"/>
                                          </p:val>
                                        </p:tav>
                                        <p:tav tm="100000">
                                          <p:val>
                                            <p:strVal val="#ppt_w"/>
                                          </p:val>
                                        </p:tav>
                                      </p:tavLst>
                                    </p:anim>
                                    <p:anim calcmode="lin" valueType="num">
                                      <p:cBhvr>
                                        <p:cTn id="86" dur="1000" fill="hold"/>
                                        <p:tgtEl>
                                          <p:spTgt spid="19"/>
                                        </p:tgtEl>
                                        <p:attrNameLst>
                                          <p:attrName>ppt_h</p:attrName>
                                        </p:attrNameLst>
                                      </p:cBhvr>
                                      <p:tavLst>
                                        <p:tav tm="0">
                                          <p:val>
                                            <p:fltVal val="0"/>
                                          </p:val>
                                        </p:tav>
                                        <p:tav tm="100000">
                                          <p:val>
                                            <p:strVal val="#ppt_h"/>
                                          </p:val>
                                        </p:tav>
                                      </p:tavLst>
                                    </p:anim>
                                    <p:animEffect transition="in" filter="fade">
                                      <p:cBhvr>
                                        <p:cTn id="8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p:bldP spid="22" grpId="0"/>
      <p:bldP spid="2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4054" y="419188"/>
            <a:ext cx="2031326" cy="646331"/>
          </a:xfrm>
          <a:prstGeom prst="rect">
            <a:avLst/>
          </a:prstGeom>
          <a:noFill/>
        </p:spPr>
        <p:txBody>
          <a:bodyPr wrap="none" rtlCol="0" anchor="ctr">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时间安排</a:t>
            </a:r>
          </a:p>
        </p:txBody>
      </p:sp>
      <p:cxnSp>
        <p:nvCxnSpPr>
          <p:cNvPr id="22" name="Straight Connector 31"/>
          <p:cNvCxnSpPr>
            <a:stCxn id="32" idx="2"/>
            <a:endCxn id="30" idx="5"/>
          </p:cNvCxnSpPr>
          <p:nvPr/>
        </p:nvCxnSpPr>
        <p:spPr>
          <a:xfrm flipH="1" flipV="1">
            <a:off x="8428801" y="3720847"/>
            <a:ext cx="846123" cy="46587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36"/>
          <p:cNvCxnSpPr>
            <a:stCxn id="28" idx="3"/>
            <a:endCxn id="27" idx="7"/>
          </p:cNvCxnSpPr>
          <p:nvPr/>
        </p:nvCxnSpPr>
        <p:spPr>
          <a:xfrm flipH="1">
            <a:off x="4309904" y="3458412"/>
            <a:ext cx="628664" cy="37520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40"/>
          <p:cNvCxnSpPr>
            <a:stCxn id="30" idx="3"/>
            <a:endCxn id="29" idx="7"/>
          </p:cNvCxnSpPr>
          <p:nvPr/>
        </p:nvCxnSpPr>
        <p:spPr>
          <a:xfrm flipH="1">
            <a:off x="7005488" y="3720847"/>
            <a:ext cx="491565" cy="28549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47"/>
          <p:cNvCxnSpPr>
            <a:stCxn id="28" idx="5"/>
            <a:endCxn id="29" idx="1"/>
          </p:cNvCxnSpPr>
          <p:nvPr/>
        </p:nvCxnSpPr>
        <p:spPr>
          <a:xfrm>
            <a:off x="5861104" y="3458412"/>
            <a:ext cx="454606" cy="54792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48"/>
          <p:cNvCxnSpPr>
            <a:stCxn id="31" idx="5"/>
            <a:endCxn id="27" idx="1"/>
          </p:cNvCxnSpPr>
          <p:nvPr/>
        </p:nvCxnSpPr>
        <p:spPr>
          <a:xfrm>
            <a:off x="2644808" y="3562135"/>
            <a:ext cx="579956" cy="27148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Oval 12"/>
          <p:cNvSpPr>
            <a:spLocks noChangeArrowheads="1"/>
          </p:cNvSpPr>
          <p:nvPr/>
        </p:nvSpPr>
        <p:spPr bwMode="auto">
          <a:xfrm>
            <a:off x="3000024" y="3609214"/>
            <a:ext cx="1534620" cy="1532326"/>
          </a:xfrm>
          <a:prstGeom prst="ellipse">
            <a:avLst/>
          </a:prstGeom>
          <a:solidFill>
            <a:srgbClr val="161D3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sp>
        <p:nvSpPr>
          <p:cNvPr id="28" name="Oval 12"/>
          <p:cNvSpPr>
            <a:spLocks noChangeArrowheads="1"/>
          </p:cNvSpPr>
          <p:nvPr/>
        </p:nvSpPr>
        <p:spPr bwMode="auto">
          <a:xfrm>
            <a:off x="4747505" y="2346478"/>
            <a:ext cx="1304662" cy="1302712"/>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sp>
        <p:nvSpPr>
          <p:cNvPr id="29" name="Oval 12"/>
          <p:cNvSpPr>
            <a:spLocks noChangeArrowheads="1"/>
          </p:cNvSpPr>
          <p:nvPr/>
        </p:nvSpPr>
        <p:spPr bwMode="auto">
          <a:xfrm>
            <a:off x="6172852" y="3863696"/>
            <a:ext cx="975494" cy="974036"/>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sp>
        <p:nvSpPr>
          <p:cNvPr id="30" name="Oval 12"/>
          <p:cNvSpPr>
            <a:spLocks noChangeArrowheads="1"/>
          </p:cNvSpPr>
          <p:nvPr/>
        </p:nvSpPr>
        <p:spPr bwMode="auto">
          <a:xfrm>
            <a:off x="7304082" y="2597808"/>
            <a:ext cx="1317690" cy="1315722"/>
          </a:xfrm>
          <a:prstGeom prst="ellipse">
            <a:avLst/>
          </a:prstGeom>
          <a:solidFill>
            <a:srgbClr val="161D3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sp>
        <p:nvSpPr>
          <p:cNvPr id="31" name="Oval 12"/>
          <p:cNvSpPr>
            <a:spLocks noChangeArrowheads="1"/>
          </p:cNvSpPr>
          <p:nvPr/>
        </p:nvSpPr>
        <p:spPr bwMode="auto">
          <a:xfrm>
            <a:off x="1764800" y="2683441"/>
            <a:ext cx="1030994" cy="1029454"/>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AU" sz="1400" dirty="0">
              <a:solidFill>
                <a:schemeClr val="lt1"/>
              </a:solidFill>
              <a:cs typeface="+mn-ea"/>
              <a:sym typeface="+mn-lt"/>
            </a:endParaRPr>
          </a:p>
        </p:txBody>
      </p:sp>
      <p:sp>
        <p:nvSpPr>
          <p:cNvPr id="32" name="Oval 12"/>
          <p:cNvSpPr>
            <a:spLocks noChangeArrowheads="1"/>
          </p:cNvSpPr>
          <p:nvPr/>
        </p:nvSpPr>
        <p:spPr bwMode="auto">
          <a:xfrm>
            <a:off x="9274924" y="3699704"/>
            <a:ext cx="975494" cy="974036"/>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sp>
        <p:nvSpPr>
          <p:cNvPr id="33" name="Freeform 5"/>
          <p:cNvSpPr>
            <a:spLocks noEditPoints="1"/>
          </p:cNvSpPr>
          <p:nvPr/>
        </p:nvSpPr>
        <p:spPr bwMode="auto">
          <a:xfrm>
            <a:off x="5153774" y="2752565"/>
            <a:ext cx="492125" cy="490538"/>
          </a:xfrm>
          <a:custGeom>
            <a:avLst/>
            <a:gdLst>
              <a:gd name="T0" fmla="*/ 68 w 128"/>
              <a:gd name="T1" fmla="*/ 0 h 128"/>
              <a:gd name="T2" fmla="*/ 68 w 128"/>
              <a:gd name="T3" fmla="*/ 60 h 128"/>
              <a:gd name="T4" fmla="*/ 128 w 128"/>
              <a:gd name="T5" fmla="*/ 60 h 128"/>
              <a:gd name="T6" fmla="*/ 68 w 128"/>
              <a:gd name="T7" fmla="*/ 0 h 128"/>
              <a:gd name="T8" fmla="*/ 76 w 128"/>
              <a:gd name="T9" fmla="*/ 9 h 128"/>
              <a:gd name="T10" fmla="*/ 119 w 128"/>
              <a:gd name="T11" fmla="*/ 52 h 128"/>
              <a:gd name="T12" fmla="*/ 76 w 128"/>
              <a:gd name="T13" fmla="*/ 52 h 128"/>
              <a:gd name="T14" fmla="*/ 76 w 128"/>
              <a:gd name="T15" fmla="*/ 9 h 128"/>
              <a:gd name="T16" fmla="*/ 60 w 128"/>
              <a:gd name="T17" fmla="*/ 8 h 128"/>
              <a:gd name="T18" fmla="*/ 0 w 128"/>
              <a:gd name="T19" fmla="*/ 68 h 128"/>
              <a:gd name="T20" fmla="*/ 60 w 128"/>
              <a:gd name="T21" fmla="*/ 128 h 128"/>
              <a:gd name="T22" fmla="*/ 120 w 128"/>
              <a:gd name="T23" fmla="*/ 68 h 128"/>
              <a:gd name="T24" fmla="*/ 60 w 128"/>
              <a:gd name="T25" fmla="*/ 68 h 128"/>
              <a:gd name="T26" fmla="*/ 60 w 128"/>
              <a:gd name="T27" fmla="*/ 8 h 128"/>
              <a:gd name="T28" fmla="*/ 111 w 128"/>
              <a:gd name="T29" fmla="*/ 76 h 128"/>
              <a:gd name="T30" fmla="*/ 60 w 128"/>
              <a:gd name="T31" fmla="*/ 120 h 128"/>
              <a:gd name="T32" fmla="*/ 8 w 128"/>
              <a:gd name="T33" fmla="*/ 68 h 128"/>
              <a:gd name="T34" fmla="*/ 52 w 128"/>
              <a:gd name="T35" fmla="*/ 17 h 128"/>
              <a:gd name="T36" fmla="*/ 52 w 128"/>
              <a:gd name="T37" fmla="*/ 76 h 128"/>
              <a:gd name="T38" fmla="*/ 111 w 128"/>
              <a:gd name="T39"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8" y="0"/>
                </a:moveTo>
                <a:cubicBezTo>
                  <a:pt x="68" y="30"/>
                  <a:pt x="68" y="60"/>
                  <a:pt x="68" y="60"/>
                </a:cubicBezTo>
                <a:cubicBezTo>
                  <a:pt x="68" y="60"/>
                  <a:pt x="82" y="60"/>
                  <a:pt x="128" y="60"/>
                </a:cubicBezTo>
                <a:cubicBezTo>
                  <a:pt x="128" y="27"/>
                  <a:pt x="101" y="0"/>
                  <a:pt x="68" y="0"/>
                </a:cubicBezTo>
                <a:close/>
                <a:moveTo>
                  <a:pt x="76" y="9"/>
                </a:moveTo>
                <a:cubicBezTo>
                  <a:pt x="98" y="12"/>
                  <a:pt x="116" y="30"/>
                  <a:pt x="119" y="52"/>
                </a:cubicBezTo>
                <a:cubicBezTo>
                  <a:pt x="102" y="52"/>
                  <a:pt x="76" y="52"/>
                  <a:pt x="76" y="52"/>
                </a:cubicBezTo>
                <a:cubicBezTo>
                  <a:pt x="76" y="52"/>
                  <a:pt x="76" y="29"/>
                  <a:pt x="76" y="9"/>
                </a:cubicBezTo>
                <a:close/>
                <a:moveTo>
                  <a:pt x="60" y="8"/>
                </a:moveTo>
                <a:cubicBezTo>
                  <a:pt x="27" y="8"/>
                  <a:pt x="0" y="35"/>
                  <a:pt x="0" y="68"/>
                </a:cubicBezTo>
                <a:cubicBezTo>
                  <a:pt x="0" y="101"/>
                  <a:pt x="27" y="128"/>
                  <a:pt x="60" y="128"/>
                </a:cubicBezTo>
                <a:cubicBezTo>
                  <a:pt x="93" y="128"/>
                  <a:pt x="120" y="101"/>
                  <a:pt x="120" y="68"/>
                </a:cubicBezTo>
                <a:cubicBezTo>
                  <a:pt x="104" y="68"/>
                  <a:pt x="60" y="68"/>
                  <a:pt x="60" y="68"/>
                </a:cubicBezTo>
                <a:cubicBezTo>
                  <a:pt x="60" y="68"/>
                  <a:pt x="60" y="24"/>
                  <a:pt x="60" y="8"/>
                </a:cubicBezTo>
                <a:close/>
                <a:moveTo>
                  <a:pt x="111" y="76"/>
                </a:moveTo>
                <a:cubicBezTo>
                  <a:pt x="108" y="101"/>
                  <a:pt x="86" y="120"/>
                  <a:pt x="60" y="120"/>
                </a:cubicBezTo>
                <a:cubicBezTo>
                  <a:pt x="31" y="120"/>
                  <a:pt x="8" y="97"/>
                  <a:pt x="8" y="68"/>
                </a:cubicBezTo>
                <a:cubicBezTo>
                  <a:pt x="8" y="42"/>
                  <a:pt x="27" y="21"/>
                  <a:pt x="52" y="17"/>
                </a:cubicBezTo>
                <a:cubicBezTo>
                  <a:pt x="52" y="43"/>
                  <a:pt x="52" y="76"/>
                  <a:pt x="52" y="76"/>
                </a:cubicBezTo>
                <a:cubicBezTo>
                  <a:pt x="52" y="76"/>
                  <a:pt x="84" y="76"/>
                  <a:pt x="111" y="76"/>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4" name="Freeform 9"/>
          <p:cNvSpPr>
            <a:spLocks noEditPoints="1"/>
          </p:cNvSpPr>
          <p:nvPr/>
        </p:nvSpPr>
        <p:spPr bwMode="auto">
          <a:xfrm>
            <a:off x="2083236" y="2977172"/>
            <a:ext cx="394121" cy="391459"/>
          </a:xfrm>
          <a:custGeom>
            <a:avLst/>
            <a:gdLst>
              <a:gd name="T0" fmla="*/ 88 w 128"/>
              <a:gd name="T1" fmla="*/ 60 h 128"/>
              <a:gd name="T2" fmla="*/ 68 w 128"/>
              <a:gd name="T3" fmla="*/ 60 h 128"/>
              <a:gd name="T4" fmla="*/ 68 w 128"/>
              <a:gd name="T5" fmla="*/ 32 h 128"/>
              <a:gd name="T6" fmla="*/ 64 w 128"/>
              <a:gd name="T7" fmla="*/ 28 h 128"/>
              <a:gd name="T8" fmla="*/ 60 w 128"/>
              <a:gd name="T9" fmla="*/ 32 h 128"/>
              <a:gd name="T10" fmla="*/ 60 w 128"/>
              <a:gd name="T11" fmla="*/ 64 h 128"/>
              <a:gd name="T12" fmla="*/ 64 w 128"/>
              <a:gd name="T13" fmla="*/ 68 h 128"/>
              <a:gd name="T14" fmla="*/ 88 w 128"/>
              <a:gd name="T15" fmla="*/ 68 h 128"/>
              <a:gd name="T16" fmla="*/ 92 w 128"/>
              <a:gd name="T17" fmla="*/ 64 h 128"/>
              <a:gd name="T18" fmla="*/ 88 w 128"/>
              <a:gd name="T19" fmla="*/ 60 h 128"/>
              <a:gd name="T20" fmla="*/ 64 w 128"/>
              <a:gd name="T21" fmla="*/ 0 h 128"/>
              <a:gd name="T22" fmla="*/ 0 w 128"/>
              <a:gd name="T23" fmla="*/ 64 h 128"/>
              <a:gd name="T24" fmla="*/ 64 w 128"/>
              <a:gd name="T25" fmla="*/ 128 h 128"/>
              <a:gd name="T26" fmla="*/ 128 w 128"/>
              <a:gd name="T27" fmla="*/ 64 h 128"/>
              <a:gd name="T28" fmla="*/ 64 w 128"/>
              <a:gd name="T29" fmla="*/ 0 h 128"/>
              <a:gd name="T30" fmla="*/ 64 w 128"/>
              <a:gd name="T31" fmla="*/ 120 h 128"/>
              <a:gd name="T32" fmla="*/ 8 w 128"/>
              <a:gd name="T33" fmla="*/ 64 h 128"/>
              <a:gd name="T34" fmla="*/ 64 w 128"/>
              <a:gd name="T35" fmla="*/ 8 h 128"/>
              <a:gd name="T36" fmla="*/ 120 w 128"/>
              <a:gd name="T37" fmla="*/ 64 h 128"/>
              <a:gd name="T38" fmla="*/ 64 w 128"/>
              <a:gd name="T3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88" y="60"/>
                </a:moveTo>
                <a:cubicBezTo>
                  <a:pt x="68" y="60"/>
                  <a:pt x="68" y="60"/>
                  <a:pt x="68" y="60"/>
                </a:cubicBezTo>
                <a:cubicBezTo>
                  <a:pt x="68" y="32"/>
                  <a:pt x="68" y="32"/>
                  <a:pt x="68" y="32"/>
                </a:cubicBezTo>
                <a:cubicBezTo>
                  <a:pt x="68" y="30"/>
                  <a:pt x="66" y="28"/>
                  <a:pt x="64" y="28"/>
                </a:cubicBezTo>
                <a:cubicBezTo>
                  <a:pt x="62" y="28"/>
                  <a:pt x="60" y="30"/>
                  <a:pt x="60" y="32"/>
                </a:cubicBezTo>
                <a:cubicBezTo>
                  <a:pt x="60" y="64"/>
                  <a:pt x="60" y="64"/>
                  <a:pt x="60" y="64"/>
                </a:cubicBezTo>
                <a:cubicBezTo>
                  <a:pt x="60" y="66"/>
                  <a:pt x="62" y="68"/>
                  <a:pt x="64" y="68"/>
                </a:cubicBezTo>
                <a:cubicBezTo>
                  <a:pt x="88" y="68"/>
                  <a:pt x="88" y="68"/>
                  <a:pt x="88" y="68"/>
                </a:cubicBezTo>
                <a:cubicBezTo>
                  <a:pt x="90" y="68"/>
                  <a:pt x="92" y="66"/>
                  <a:pt x="92" y="64"/>
                </a:cubicBezTo>
                <a:cubicBezTo>
                  <a:pt x="92" y="62"/>
                  <a:pt x="90" y="60"/>
                  <a:pt x="88" y="60"/>
                </a:cubicBezTo>
                <a:close/>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0"/>
          <p:cNvSpPr>
            <a:spLocks noEditPoints="1"/>
          </p:cNvSpPr>
          <p:nvPr/>
        </p:nvSpPr>
        <p:spPr bwMode="auto">
          <a:xfrm>
            <a:off x="9621866" y="3999989"/>
            <a:ext cx="343525" cy="391459"/>
          </a:xfrm>
          <a:custGeom>
            <a:avLst/>
            <a:gdLst>
              <a:gd name="T0" fmla="*/ 100 w 112"/>
              <a:gd name="T1" fmla="*/ 32 h 128"/>
              <a:gd name="T2" fmla="*/ 84 w 112"/>
              <a:gd name="T3" fmla="*/ 32 h 128"/>
              <a:gd name="T4" fmla="*/ 84 w 112"/>
              <a:gd name="T5" fmla="*/ 29 h 128"/>
              <a:gd name="T6" fmla="*/ 56 w 112"/>
              <a:gd name="T7" fmla="*/ 0 h 128"/>
              <a:gd name="T8" fmla="*/ 28 w 112"/>
              <a:gd name="T9" fmla="*/ 29 h 128"/>
              <a:gd name="T10" fmla="*/ 28 w 112"/>
              <a:gd name="T11" fmla="*/ 32 h 128"/>
              <a:gd name="T12" fmla="*/ 12 w 112"/>
              <a:gd name="T13" fmla="*/ 32 h 128"/>
              <a:gd name="T14" fmla="*/ 0 w 112"/>
              <a:gd name="T15" fmla="*/ 44 h 128"/>
              <a:gd name="T16" fmla="*/ 0 w 112"/>
              <a:gd name="T17" fmla="*/ 116 h 128"/>
              <a:gd name="T18" fmla="*/ 12 w 112"/>
              <a:gd name="T19" fmla="*/ 128 h 128"/>
              <a:gd name="T20" fmla="*/ 100 w 112"/>
              <a:gd name="T21" fmla="*/ 128 h 128"/>
              <a:gd name="T22" fmla="*/ 112 w 112"/>
              <a:gd name="T23" fmla="*/ 116 h 128"/>
              <a:gd name="T24" fmla="*/ 112 w 112"/>
              <a:gd name="T25" fmla="*/ 44 h 128"/>
              <a:gd name="T26" fmla="*/ 100 w 112"/>
              <a:gd name="T27" fmla="*/ 32 h 128"/>
              <a:gd name="T28" fmla="*/ 36 w 112"/>
              <a:gd name="T29" fmla="*/ 29 h 128"/>
              <a:gd name="T30" fmla="*/ 56 w 112"/>
              <a:gd name="T31" fmla="*/ 8 h 128"/>
              <a:gd name="T32" fmla="*/ 76 w 112"/>
              <a:gd name="T33" fmla="*/ 29 h 128"/>
              <a:gd name="T34" fmla="*/ 76 w 112"/>
              <a:gd name="T35" fmla="*/ 32 h 128"/>
              <a:gd name="T36" fmla="*/ 36 w 112"/>
              <a:gd name="T37" fmla="*/ 32 h 128"/>
              <a:gd name="T38" fmla="*/ 36 w 112"/>
              <a:gd name="T39" fmla="*/ 29 h 128"/>
              <a:gd name="T40" fmla="*/ 104 w 112"/>
              <a:gd name="T41" fmla="*/ 112 h 128"/>
              <a:gd name="T42" fmla="*/ 96 w 112"/>
              <a:gd name="T43" fmla="*/ 120 h 128"/>
              <a:gd name="T44" fmla="*/ 16 w 112"/>
              <a:gd name="T45" fmla="*/ 120 h 128"/>
              <a:gd name="T46" fmla="*/ 8 w 112"/>
              <a:gd name="T47" fmla="*/ 112 h 128"/>
              <a:gd name="T48" fmla="*/ 8 w 112"/>
              <a:gd name="T49" fmla="*/ 48 h 128"/>
              <a:gd name="T50" fmla="*/ 16 w 112"/>
              <a:gd name="T51" fmla="*/ 40 h 128"/>
              <a:gd name="T52" fmla="*/ 28 w 112"/>
              <a:gd name="T53" fmla="*/ 40 h 128"/>
              <a:gd name="T54" fmla="*/ 28 w 112"/>
              <a:gd name="T55" fmla="*/ 53 h 128"/>
              <a:gd name="T56" fmla="*/ 24 w 112"/>
              <a:gd name="T57" fmla="*/ 60 h 128"/>
              <a:gd name="T58" fmla="*/ 32 w 112"/>
              <a:gd name="T59" fmla="*/ 68 h 128"/>
              <a:gd name="T60" fmla="*/ 40 w 112"/>
              <a:gd name="T61" fmla="*/ 60 h 128"/>
              <a:gd name="T62" fmla="*/ 36 w 112"/>
              <a:gd name="T63" fmla="*/ 53 h 128"/>
              <a:gd name="T64" fmla="*/ 36 w 112"/>
              <a:gd name="T65" fmla="*/ 40 h 128"/>
              <a:gd name="T66" fmla="*/ 76 w 112"/>
              <a:gd name="T67" fmla="*/ 40 h 128"/>
              <a:gd name="T68" fmla="*/ 76 w 112"/>
              <a:gd name="T69" fmla="*/ 53 h 128"/>
              <a:gd name="T70" fmla="*/ 72 w 112"/>
              <a:gd name="T71" fmla="*/ 60 h 128"/>
              <a:gd name="T72" fmla="*/ 80 w 112"/>
              <a:gd name="T73" fmla="*/ 68 h 128"/>
              <a:gd name="T74" fmla="*/ 88 w 112"/>
              <a:gd name="T75" fmla="*/ 60 h 128"/>
              <a:gd name="T76" fmla="*/ 84 w 112"/>
              <a:gd name="T77" fmla="*/ 53 h 128"/>
              <a:gd name="T78" fmla="*/ 84 w 112"/>
              <a:gd name="T79" fmla="*/ 40 h 128"/>
              <a:gd name="T80" fmla="*/ 96 w 112"/>
              <a:gd name="T81" fmla="*/ 40 h 128"/>
              <a:gd name="T82" fmla="*/ 104 w 112"/>
              <a:gd name="T83" fmla="*/ 48 h 128"/>
              <a:gd name="T84" fmla="*/ 104 w 112"/>
              <a:gd name="T8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28">
                <a:moveTo>
                  <a:pt x="100" y="32"/>
                </a:moveTo>
                <a:cubicBezTo>
                  <a:pt x="84" y="32"/>
                  <a:pt x="84" y="32"/>
                  <a:pt x="84" y="32"/>
                </a:cubicBezTo>
                <a:cubicBezTo>
                  <a:pt x="84" y="29"/>
                  <a:pt x="84" y="29"/>
                  <a:pt x="84" y="29"/>
                </a:cubicBezTo>
                <a:cubicBezTo>
                  <a:pt x="84" y="13"/>
                  <a:pt x="72" y="0"/>
                  <a:pt x="56" y="0"/>
                </a:cubicBezTo>
                <a:cubicBezTo>
                  <a:pt x="40" y="0"/>
                  <a:pt x="28" y="13"/>
                  <a:pt x="28" y="29"/>
                </a:cubicBezTo>
                <a:cubicBezTo>
                  <a:pt x="28" y="32"/>
                  <a:pt x="28" y="32"/>
                  <a:pt x="28" y="32"/>
                </a:cubicBezTo>
                <a:cubicBezTo>
                  <a:pt x="12" y="32"/>
                  <a:pt x="12" y="32"/>
                  <a:pt x="12" y="32"/>
                </a:cubicBezTo>
                <a:cubicBezTo>
                  <a:pt x="5" y="32"/>
                  <a:pt x="0" y="37"/>
                  <a:pt x="0" y="44"/>
                </a:cubicBezTo>
                <a:cubicBezTo>
                  <a:pt x="0" y="116"/>
                  <a:pt x="0" y="116"/>
                  <a:pt x="0" y="116"/>
                </a:cubicBezTo>
                <a:cubicBezTo>
                  <a:pt x="0" y="123"/>
                  <a:pt x="5" y="128"/>
                  <a:pt x="12" y="128"/>
                </a:cubicBezTo>
                <a:cubicBezTo>
                  <a:pt x="100" y="128"/>
                  <a:pt x="100" y="128"/>
                  <a:pt x="100" y="128"/>
                </a:cubicBezTo>
                <a:cubicBezTo>
                  <a:pt x="107" y="128"/>
                  <a:pt x="112" y="123"/>
                  <a:pt x="112" y="116"/>
                </a:cubicBezTo>
                <a:cubicBezTo>
                  <a:pt x="112" y="44"/>
                  <a:pt x="112" y="44"/>
                  <a:pt x="112" y="44"/>
                </a:cubicBezTo>
                <a:cubicBezTo>
                  <a:pt x="112" y="37"/>
                  <a:pt x="107" y="32"/>
                  <a:pt x="100" y="32"/>
                </a:cubicBezTo>
                <a:close/>
                <a:moveTo>
                  <a:pt x="36" y="29"/>
                </a:moveTo>
                <a:cubicBezTo>
                  <a:pt x="36" y="17"/>
                  <a:pt x="44" y="8"/>
                  <a:pt x="56" y="8"/>
                </a:cubicBezTo>
                <a:cubicBezTo>
                  <a:pt x="68" y="8"/>
                  <a:pt x="76" y="17"/>
                  <a:pt x="76" y="29"/>
                </a:cubicBezTo>
                <a:cubicBezTo>
                  <a:pt x="76" y="32"/>
                  <a:pt x="76" y="32"/>
                  <a:pt x="76" y="32"/>
                </a:cubicBezTo>
                <a:cubicBezTo>
                  <a:pt x="36" y="32"/>
                  <a:pt x="36" y="32"/>
                  <a:pt x="36" y="32"/>
                </a:cubicBezTo>
                <a:lnTo>
                  <a:pt x="36" y="29"/>
                </a:lnTo>
                <a:close/>
                <a:moveTo>
                  <a:pt x="104" y="112"/>
                </a:moveTo>
                <a:cubicBezTo>
                  <a:pt x="104" y="116"/>
                  <a:pt x="100" y="120"/>
                  <a:pt x="96" y="120"/>
                </a:cubicBezTo>
                <a:cubicBezTo>
                  <a:pt x="16" y="120"/>
                  <a:pt x="16" y="120"/>
                  <a:pt x="16" y="120"/>
                </a:cubicBezTo>
                <a:cubicBezTo>
                  <a:pt x="12" y="120"/>
                  <a:pt x="8" y="116"/>
                  <a:pt x="8" y="112"/>
                </a:cubicBezTo>
                <a:cubicBezTo>
                  <a:pt x="8" y="48"/>
                  <a:pt x="8" y="48"/>
                  <a:pt x="8" y="48"/>
                </a:cubicBezTo>
                <a:cubicBezTo>
                  <a:pt x="8" y="44"/>
                  <a:pt x="12" y="40"/>
                  <a:pt x="16" y="40"/>
                </a:cubicBezTo>
                <a:cubicBezTo>
                  <a:pt x="28" y="40"/>
                  <a:pt x="28" y="40"/>
                  <a:pt x="28" y="40"/>
                </a:cubicBezTo>
                <a:cubicBezTo>
                  <a:pt x="28" y="53"/>
                  <a:pt x="28" y="53"/>
                  <a:pt x="28" y="53"/>
                </a:cubicBezTo>
                <a:cubicBezTo>
                  <a:pt x="26" y="54"/>
                  <a:pt x="24" y="57"/>
                  <a:pt x="24" y="60"/>
                </a:cubicBezTo>
                <a:cubicBezTo>
                  <a:pt x="24" y="64"/>
                  <a:pt x="28" y="68"/>
                  <a:pt x="32" y="68"/>
                </a:cubicBezTo>
                <a:cubicBezTo>
                  <a:pt x="36" y="68"/>
                  <a:pt x="40" y="64"/>
                  <a:pt x="40" y="60"/>
                </a:cubicBezTo>
                <a:cubicBezTo>
                  <a:pt x="40" y="57"/>
                  <a:pt x="38" y="54"/>
                  <a:pt x="36" y="53"/>
                </a:cubicBezTo>
                <a:cubicBezTo>
                  <a:pt x="36" y="40"/>
                  <a:pt x="36" y="40"/>
                  <a:pt x="36" y="40"/>
                </a:cubicBezTo>
                <a:cubicBezTo>
                  <a:pt x="76" y="40"/>
                  <a:pt x="76" y="40"/>
                  <a:pt x="76" y="40"/>
                </a:cubicBezTo>
                <a:cubicBezTo>
                  <a:pt x="76" y="53"/>
                  <a:pt x="76" y="53"/>
                  <a:pt x="76" y="53"/>
                </a:cubicBezTo>
                <a:cubicBezTo>
                  <a:pt x="74" y="54"/>
                  <a:pt x="72" y="57"/>
                  <a:pt x="72" y="60"/>
                </a:cubicBezTo>
                <a:cubicBezTo>
                  <a:pt x="72" y="64"/>
                  <a:pt x="76" y="68"/>
                  <a:pt x="80" y="68"/>
                </a:cubicBezTo>
                <a:cubicBezTo>
                  <a:pt x="84" y="68"/>
                  <a:pt x="88" y="64"/>
                  <a:pt x="88" y="60"/>
                </a:cubicBezTo>
                <a:cubicBezTo>
                  <a:pt x="88" y="57"/>
                  <a:pt x="86" y="54"/>
                  <a:pt x="84" y="53"/>
                </a:cubicBezTo>
                <a:cubicBezTo>
                  <a:pt x="84" y="40"/>
                  <a:pt x="84" y="40"/>
                  <a:pt x="84" y="40"/>
                </a:cubicBezTo>
                <a:cubicBezTo>
                  <a:pt x="96" y="40"/>
                  <a:pt x="96" y="40"/>
                  <a:pt x="96" y="40"/>
                </a:cubicBezTo>
                <a:cubicBezTo>
                  <a:pt x="100" y="40"/>
                  <a:pt x="104" y="44"/>
                  <a:pt x="104" y="48"/>
                </a:cubicBezTo>
                <a:lnTo>
                  <a:pt x="104" y="11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1"/>
          <p:cNvSpPr>
            <a:spLocks noEditPoints="1"/>
          </p:cNvSpPr>
          <p:nvPr/>
        </p:nvSpPr>
        <p:spPr bwMode="auto">
          <a:xfrm>
            <a:off x="6514135" y="4154985"/>
            <a:ext cx="292928" cy="391459"/>
          </a:xfrm>
          <a:custGeom>
            <a:avLst/>
            <a:gdLst>
              <a:gd name="T0" fmla="*/ 48 w 96"/>
              <a:gd name="T1" fmla="*/ 32 h 128"/>
              <a:gd name="T2" fmla="*/ 32 w 96"/>
              <a:gd name="T3" fmla="*/ 48 h 128"/>
              <a:gd name="T4" fmla="*/ 48 w 96"/>
              <a:gd name="T5" fmla="*/ 64 h 128"/>
              <a:gd name="T6" fmla="*/ 64 w 96"/>
              <a:gd name="T7" fmla="*/ 48 h 128"/>
              <a:gd name="T8" fmla="*/ 48 w 96"/>
              <a:gd name="T9" fmla="*/ 32 h 128"/>
              <a:gd name="T10" fmla="*/ 48 w 96"/>
              <a:gd name="T11" fmla="*/ 56 h 128"/>
              <a:gd name="T12" fmla="*/ 40 w 96"/>
              <a:gd name="T13" fmla="*/ 48 h 128"/>
              <a:gd name="T14" fmla="*/ 48 w 96"/>
              <a:gd name="T15" fmla="*/ 40 h 128"/>
              <a:gd name="T16" fmla="*/ 56 w 96"/>
              <a:gd name="T17" fmla="*/ 48 h 128"/>
              <a:gd name="T18" fmla="*/ 48 w 96"/>
              <a:gd name="T19" fmla="*/ 56 h 128"/>
              <a:gd name="T20" fmla="*/ 48 w 96"/>
              <a:gd name="T21" fmla="*/ 0 h 128"/>
              <a:gd name="T22" fmla="*/ 0 w 96"/>
              <a:gd name="T23" fmla="*/ 48 h 128"/>
              <a:gd name="T24" fmla="*/ 48 w 96"/>
              <a:gd name="T25" fmla="*/ 128 h 128"/>
              <a:gd name="T26" fmla="*/ 96 w 96"/>
              <a:gd name="T27" fmla="*/ 48 h 128"/>
              <a:gd name="T28" fmla="*/ 48 w 96"/>
              <a:gd name="T29" fmla="*/ 0 h 128"/>
              <a:gd name="T30" fmla="*/ 8 w 96"/>
              <a:gd name="T31" fmla="*/ 48 h 128"/>
              <a:gd name="T32" fmla="*/ 48 w 96"/>
              <a:gd name="T33" fmla="*/ 8 h 128"/>
              <a:gd name="T34" fmla="*/ 88 w 96"/>
              <a:gd name="T35" fmla="*/ 48 h 128"/>
              <a:gd name="T36" fmla="*/ 48 w 96"/>
              <a:gd name="T37" fmla="*/ 116 h 128"/>
              <a:gd name="T38" fmla="*/ 8 w 96"/>
              <a:gd name="T39"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8">
                <a:moveTo>
                  <a:pt x="48" y="32"/>
                </a:moveTo>
                <a:cubicBezTo>
                  <a:pt x="39" y="32"/>
                  <a:pt x="32" y="39"/>
                  <a:pt x="32" y="48"/>
                </a:cubicBezTo>
                <a:cubicBezTo>
                  <a:pt x="32" y="57"/>
                  <a:pt x="39" y="64"/>
                  <a:pt x="48" y="64"/>
                </a:cubicBezTo>
                <a:cubicBezTo>
                  <a:pt x="57" y="64"/>
                  <a:pt x="64" y="57"/>
                  <a:pt x="64" y="48"/>
                </a:cubicBezTo>
                <a:cubicBezTo>
                  <a:pt x="64" y="39"/>
                  <a:pt x="57" y="32"/>
                  <a:pt x="48" y="32"/>
                </a:cubicBezTo>
                <a:close/>
                <a:moveTo>
                  <a:pt x="48" y="56"/>
                </a:moveTo>
                <a:cubicBezTo>
                  <a:pt x="44" y="56"/>
                  <a:pt x="40" y="52"/>
                  <a:pt x="40" y="48"/>
                </a:cubicBezTo>
                <a:cubicBezTo>
                  <a:pt x="40" y="44"/>
                  <a:pt x="44" y="40"/>
                  <a:pt x="48" y="40"/>
                </a:cubicBezTo>
                <a:cubicBezTo>
                  <a:pt x="52" y="40"/>
                  <a:pt x="56" y="44"/>
                  <a:pt x="56" y="48"/>
                </a:cubicBezTo>
                <a:cubicBezTo>
                  <a:pt x="56" y="52"/>
                  <a:pt x="52" y="56"/>
                  <a:pt x="48" y="56"/>
                </a:cubicBezTo>
                <a:close/>
                <a:moveTo>
                  <a:pt x="48" y="0"/>
                </a:moveTo>
                <a:cubicBezTo>
                  <a:pt x="21" y="0"/>
                  <a:pt x="0" y="21"/>
                  <a:pt x="0" y="48"/>
                </a:cubicBezTo>
                <a:cubicBezTo>
                  <a:pt x="0" y="80"/>
                  <a:pt x="48" y="128"/>
                  <a:pt x="48" y="128"/>
                </a:cubicBezTo>
                <a:cubicBezTo>
                  <a:pt x="48" y="128"/>
                  <a:pt x="96" y="79"/>
                  <a:pt x="96" y="48"/>
                </a:cubicBezTo>
                <a:cubicBezTo>
                  <a:pt x="96" y="21"/>
                  <a:pt x="75" y="0"/>
                  <a:pt x="48" y="0"/>
                </a:cubicBezTo>
                <a:close/>
                <a:moveTo>
                  <a:pt x="8" y="48"/>
                </a:moveTo>
                <a:cubicBezTo>
                  <a:pt x="8" y="26"/>
                  <a:pt x="26" y="8"/>
                  <a:pt x="48" y="8"/>
                </a:cubicBezTo>
                <a:cubicBezTo>
                  <a:pt x="70" y="8"/>
                  <a:pt x="88" y="26"/>
                  <a:pt x="88" y="48"/>
                </a:cubicBezTo>
                <a:cubicBezTo>
                  <a:pt x="88" y="75"/>
                  <a:pt x="48" y="116"/>
                  <a:pt x="48" y="116"/>
                </a:cubicBezTo>
                <a:cubicBezTo>
                  <a:pt x="48" y="116"/>
                  <a:pt x="8" y="75"/>
                  <a:pt x="8" y="4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2"/>
          <p:cNvSpPr>
            <a:spLocks noEditPoints="1"/>
          </p:cNvSpPr>
          <p:nvPr/>
        </p:nvSpPr>
        <p:spPr bwMode="auto">
          <a:xfrm>
            <a:off x="7743219" y="3035961"/>
            <a:ext cx="439416" cy="439416"/>
          </a:xfrm>
          <a:custGeom>
            <a:avLst/>
            <a:gdLst>
              <a:gd name="T0" fmla="*/ 4 w 128"/>
              <a:gd name="T1" fmla="*/ 0 h 128"/>
              <a:gd name="T2" fmla="*/ 0 w 128"/>
              <a:gd name="T3" fmla="*/ 4 h 128"/>
              <a:gd name="T4" fmla="*/ 0 w 128"/>
              <a:gd name="T5" fmla="*/ 124 h 128"/>
              <a:gd name="T6" fmla="*/ 4 w 128"/>
              <a:gd name="T7" fmla="*/ 128 h 128"/>
              <a:gd name="T8" fmla="*/ 8 w 128"/>
              <a:gd name="T9" fmla="*/ 124 h 128"/>
              <a:gd name="T10" fmla="*/ 8 w 128"/>
              <a:gd name="T11" fmla="*/ 4 h 128"/>
              <a:gd name="T12" fmla="*/ 4 w 128"/>
              <a:gd name="T13" fmla="*/ 0 h 128"/>
              <a:gd name="T14" fmla="*/ 92 w 128"/>
              <a:gd name="T15" fmla="*/ 8 h 128"/>
              <a:gd name="T16" fmla="*/ 52 w 128"/>
              <a:gd name="T17" fmla="*/ 20 h 128"/>
              <a:gd name="T18" fmla="*/ 16 w 128"/>
              <a:gd name="T19" fmla="*/ 8 h 128"/>
              <a:gd name="T20" fmla="*/ 16 w 128"/>
              <a:gd name="T21" fmla="*/ 76 h 128"/>
              <a:gd name="T22" fmla="*/ 52 w 128"/>
              <a:gd name="T23" fmla="*/ 88 h 128"/>
              <a:gd name="T24" fmla="*/ 92 w 128"/>
              <a:gd name="T25" fmla="*/ 76 h 128"/>
              <a:gd name="T26" fmla="*/ 128 w 128"/>
              <a:gd name="T27" fmla="*/ 88 h 128"/>
              <a:gd name="T28" fmla="*/ 128 w 128"/>
              <a:gd name="T29" fmla="*/ 20 h 128"/>
              <a:gd name="T30" fmla="*/ 92 w 128"/>
              <a:gd name="T31" fmla="*/ 8 h 128"/>
              <a:gd name="T32" fmla="*/ 92 w 128"/>
              <a:gd name="T33" fmla="*/ 68 h 128"/>
              <a:gd name="T34" fmla="*/ 52 w 128"/>
              <a:gd name="T35" fmla="*/ 80 h 128"/>
              <a:gd name="T36" fmla="*/ 24 w 128"/>
              <a:gd name="T37" fmla="*/ 73 h 128"/>
              <a:gd name="T38" fmla="*/ 24 w 128"/>
              <a:gd name="T39" fmla="*/ 21 h 128"/>
              <a:gd name="T40" fmla="*/ 52 w 128"/>
              <a:gd name="T41" fmla="*/ 28 h 128"/>
              <a:gd name="T42" fmla="*/ 92 w 128"/>
              <a:gd name="T43" fmla="*/ 16 h 128"/>
              <a:gd name="T44" fmla="*/ 120 w 128"/>
              <a:gd name="T45" fmla="*/ 23 h 128"/>
              <a:gd name="T46" fmla="*/ 120 w 128"/>
              <a:gd name="T47" fmla="*/ 75 h 128"/>
              <a:gd name="T48" fmla="*/ 92 w 128"/>
              <a:gd name="T4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4" y="0"/>
                </a:moveTo>
                <a:cubicBezTo>
                  <a:pt x="2" y="0"/>
                  <a:pt x="0" y="2"/>
                  <a:pt x="0" y="4"/>
                </a:cubicBezTo>
                <a:cubicBezTo>
                  <a:pt x="0" y="124"/>
                  <a:pt x="0" y="124"/>
                  <a:pt x="0" y="124"/>
                </a:cubicBezTo>
                <a:cubicBezTo>
                  <a:pt x="0" y="126"/>
                  <a:pt x="2" y="128"/>
                  <a:pt x="4" y="128"/>
                </a:cubicBezTo>
                <a:cubicBezTo>
                  <a:pt x="6" y="128"/>
                  <a:pt x="8" y="126"/>
                  <a:pt x="8" y="124"/>
                </a:cubicBezTo>
                <a:cubicBezTo>
                  <a:pt x="8" y="4"/>
                  <a:pt x="8" y="4"/>
                  <a:pt x="8" y="4"/>
                </a:cubicBezTo>
                <a:cubicBezTo>
                  <a:pt x="8" y="2"/>
                  <a:pt x="6" y="0"/>
                  <a:pt x="4" y="0"/>
                </a:cubicBezTo>
                <a:close/>
                <a:moveTo>
                  <a:pt x="92" y="8"/>
                </a:moveTo>
                <a:cubicBezTo>
                  <a:pt x="76" y="8"/>
                  <a:pt x="68" y="20"/>
                  <a:pt x="52" y="20"/>
                </a:cubicBezTo>
                <a:cubicBezTo>
                  <a:pt x="30" y="20"/>
                  <a:pt x="16" y="8"/>
                  <a:pt x="16" y="8"/>
                </a:cubicBezTo>
                <a:cubicBezTo>
                  <a:pt x="16" y="76"/>
                  <a:pt x="16" y="76"/>
                  <a:pt x="16" y="76"/>
                </a:cubicBezTo>
                <a:cubicBezTo>
                  <a:pt x="16" y="76"/>
                  <a:pt x="32" y="88"/>
                  <a:pt x="52" y="88"/>
                </a:cubicBezTo>
                <a:cubicBezTo>
                  <a:pt x="68" y="88"/>
                  <a:pt x="78" y="76"/>
                  <a:pt x="92" y="76"/>
                </a:cubicBezTo>
                <a:cubicBezTo>
                  <a:pt x="112" y="76"/>
                  <a:pt x="128" y="88"/>
                  <a:pt x="128" y="88"/>
                </a:cubicBezTo>
                <a:cubicBezTo>
                  <a:pt x="128" y="20"/>
                  <a:pt x="128" y="20"/>
                  <a:pt x="128" y="20"/>
                </a:cubicBezTo>
                <a:cubicBezTo>
                  <a:pt x="128" y="20"/>
                  <a:pt x="112" y="8"/>
                  <a:pt x="92" y="8"/>
                </a:cubicBezTo>
                <a:close/>
                <a:moveTo>
                  <a:pt x="92" y="68"/>
                </a:moveTo>
                <a:cubicBezTo>
                  <a:pt x="78" y="68"/>
                  <a:pt x="68" y="80"/>
                  <a:pt x="52" y="80"/>
                </a:cubicBezTo>
                <a:cubicBezTo>
                  <a:pt x="41" y="80"/>
                  <a:pt x="31" y="76"/>
                  <a:pt x="24" y="73"/>
                </a:cubicBezTo>
                <a:cubicBezTo>
                  <a:pt x="24" y="62"/>
                  <a:pt x="24" y="38"/>
                  <a:pt x="24" y="21"/>
                </a:cubicBezTo>
                <a:cubicBezTo>
                  <a:pt x="30" y="24"/>
                  <a:pt x="40" y="28"/>
                  <a:pt x="52" y="28"/>
                </a:cubicBezTo>
                <a:cubicBezTo>
                  <a:pt x="68" y="28"/>
                  <a:pt x="76" y="16"/>
                  <a:pt x="92" y="16"/>
                </a:cubicBezTo>
                <a:cubicBezTo>
                  <a:pt x="103" y="16"/>
                  <a:pt x="113" y="20"/>
                  <a:pt x="120" y="23"/>
                </a:cubicBezTo>
                <a:cubicBezTo>
                  <a:pt x="120" y="49"/>
                  <a:pt x="120" y="61"/>
                  <a:pt x="120" y="75"/>
                </a:cubicBezTo>
                <a:cubicBezTo>
                  <a:pt x="114" y="72"/>
                  <a:pt x="104" y="68"/>
                  <a:pt x="92" y="6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6"/>
          <p:cNvSpPr>
            <a:spLocks noEditPoints="1"/>
          </p:cNvSpPr>
          <p:nvPr/>
        </p:nvSpPr>
        <p:spPr bwMode="auto">
          <a:xfrm>
            <a:off x="3481881" y="4088997"/>
            <a:ext cx="570906" cy="572760"/>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0 h 128"/>
              <a:gd name="T14" fmla="*/ 112 w 128"/>
              <a:gd name="T15" fmla="*/ 21 h 128"/>
              <a:gd name="T16" fmla="*/ 97 w 128"/>
              <a:gd name="T17" fmla="*/ 12 h 128"/>
              <a:gd name="T18" fmla="*/ 87 w 128"/>
              <a:gd name="T19" fmla="*/ 16 h 128"/>
              <a:gd name="T20" fmla="*/ 82 w 128"/>
              <a:gd name="T21" fmla="*/ 13 h 128"/>
              <a:gd name="T22" fmla="*/ 60 w 128"/>
              <a:gd name="T23" fmla="*/ 0 h 128"/>
              <a:gd name="T24" fmla="*/ 46 w 128"/>
              <a:gd name="T25" fmla="*/ 14 h 128"/>
              <a:gd name="T26" fmla="*/ 40 w 128"/>
              <a:gd name="T27" fmla="*/ 15 h 128"/>
              <a:gd name="T28" fmla="*/ 21 w 128"/>
              <a:gd name="T29" fmla="*/ 16 h 128"/>
              <a:gd name="T30" fmla="*/ 12 w 128"/>
              <a:gd name="T31" fmla="*/ 31 h 128"/>
              <a:gd name="T32" fmla="*/ 16 w 128"/>
              <a:gd name="T33" fmla="*/ 41 h 128"/>
              <a:gd name="T34" fmla="*/ 13 w 128"/>
              <a:gd name="T35" fmla="*/ 46 h 128"/>
              <a:gd name="T36" fmla="*/ 0 w 128"/>
              <a:gd name="T37" fmla="*/ 68 h 128"/>
              <a:gd name="T38" fmla="*/ 14 w 128"/>
              <a:gd name="T39" fmla="*/ 82 h 128"/>
              <a:gd name="T40" fmla="*/ 15 w 128"/>
              <a:gd name="T41" fmla="*/ 88 h 128"/>
              <a:gd name="T42" fmla="*/ 16 w 128"/>
              <a:gd name="T43" fmla="*/ 107 h 128"/>
              <a:gd name="T44" fmla="*/ 31 w 128"/>
              <a:gd name="T45" fmla="*/ 116 h 128"/>
              <a:gd name="T46" fmla="*/ 41 w 128"/>
              <a:gd name="T47" fmla="*/ 112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0 h 128"/>
              <a:gd name="T66" fmla="*/ 120 w 128"/>
              <a:gd name="T67" fmla="*/ 68 h 128"/>
              <a:gd name="T68" fmla="*/ 108 w 128"/>
              <a:gd name="T69" fmla="*/ 76 h 128"/>
              <a:gd name="T70" fmla="*/ 106 w 128"/>
              <a:gd name="T71" fmla="*/ 91 h 128"/>
              <a:gd name="T72" fmla="*/ 101 w 128"/>
              <a:gd name="T73" fmla="*/ 106 h 128"/>
              <a:gd name="T74" fmla="*/ 91 w 128"/>
              <a:gd name="T75" fmla="*/ 106 h 128"/>
              <a:gd name="T76" fmla="*/ 76 w 128"/>
              <a:gd name="T77" fmla="*/ 108 h 128"/>
              <a:gd name="T78" fmla="*/ 68 w 128"/>
              <a:gd name="T79" fmla="*/ 120 h 128"/>
              <a:gd name="T80" fmla="*/ 53 w 128"/>
              <a:gd name="T81" fmla="*/ 113 h 128"/>
              <a:gd name="T82" fmla="*/ 42 w 128"/>
              <a:gd name="T83" fmla="*/ 104 h 128"/>
              <a:gd name="T84" fmla="*/ 32 w 128"/>
              <a:gd name="T85" fmla="*/ 108 h 128"/>
              <a:gd name="T86" fmla="*/ 22 w 128"/>
              <a:gd name="T87" fmla="*/ 101 h 128"/>
              <a:gd name="T88" fmla="*/ 24 w 128"/>
              <a:gd name="T89" fmla="*/ 86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6 w 128"/>
              <a:gd name="T101" fmla="*/ 21 h 128"/>
              <a:gd name="T102" fmla="*/ 52 w 128"/>
              <a:gd name="T103" fmla="*/ 20 h 128"/>
              <a:gd name="T104" fmla="*/ 61 w 128"/>
              <a:gd name="T105" fmla="*/ 8 h 128"/>
              <a:gd name="T106" fmla="*/ 75 w 128"/>
              <a:gd name="T107" fmla="*/ 15 h 128"/>
              <a:gd name="T108" fmla="*/ 86 w 128"/>
              <a:gd name="T109" fmla="*/ 24 h 128"/>
              <a:gd name="T110" fmla="*/ 97 w 128"/>
              <a:gd name="T111" fmla="*/ 19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7" y="76"/>
                  <a:pt x="52" y="71"/>
                  <a:pt x="52" y="64"/>
                </a:cubicBezTo>
                <a:cubicBezTo>
                  <a:pt x="52" y="57"/>
                  <a:pt x="57" y="52"/>
                  <a:pt x="64" y="52"/>
                </a:cubicBezTo>
                <a:cubicBezTo>
                  <a:pt x="71" y="52"/>
                  <a:pt x="76" y="57"/>
                  <a:pt x="76" y="64"/>
                </a:cubicBezTo>
                <a:cubicBezTo>
                  <a:pt x="76" y="71"/>
                  <a:pt x="71" y="76"/>
                  <a:pt x="64" y="76"/>
                </a:cubicBezTo>
                <a:close/>
                <a:moveTo>
                  <a:pt x="115" y="46"/>
                </a:moveTo>
                <a:cubicBezTo>
                  <a:pt x="114" y="46"/>
                  <a:pt x="114" y="46"/>
                  <a:pt x="114" y="46"/>
                </a:cubicBezTo>
                <a:cubicBezTo>
                  <a:pt x="114" y="44"/>
                  <a:pt x="113" y="43"/>
                  <a:pt x="112" y="41"/>
                </a:cubicBezTo>
                <a:cubicBezTo>
                  <a:pt x="113" y="40"/>
                  <a:pt x="113" y="40"/>
                  <a:pt x="113" y="40"/>
                </a:cubicBezTo>
                <a:cubicBezTo>
                  <a:pt x="115" y="38"/>
                  <a:pt x="116" y="35"/>
                  <a:pt x="116" y="31"/>
                </a:cubicBezTo>
                <a:cubicBezTo>
                  <a:pt x="116" y="28"/>
                  <a:pt x="114" y="24"/>
                  <a:pt x="112" y="21"/>
                </a:cubicBezTo>
                <a:cubicBezTo>
                  <a:pt x="107" y="16"/>
                  <a:pt x="107" y="16"/>
                  <a:pt x="107" y="16"/>
                </a:cubicBezTo>
                <a:cubicBezTo>
                  <a:pt x="104" y="14"/>
                  <a:pt x="100" y="12"/>
                  <a:pt x="97" y="12"/>
                </a:cubicBezTo>
                <a:cubicBezTo>
                  <a:pt x="93" y="12"/>
                  <a:pt x="90" y="13"/>
                  <a:pt x="88" y="15"/>
                </a:cubicBezTo>
                <a:cubicBezTo>
                  <a:pt x="87" y="16"/>
                  <a:pt x="87" y="16"/>
                  <a:pt x="87" y="16"/>
                </a:cubicBezTo>
                <a:cubicBezTo>
                  <a:pt x="85" y="15"/>
                  <a:pt x="84" y="14"/>
                  <a:pt x="82" y="14"/>
                </a:cubicBezTo>
                <a:cubicBezTo>
                  <a:pt x="82" y="13"/>
                  <a:pt x="82" y="13"/>
                  <a:pt x="82" y="13"/>
                </a:cubicBezTo>
                <a:cubicBezTo>
                  <a:pt x="81" y="6"/>
                  <a:pt x="75" y="0"/>
                  <a:pt x="68" y="0"/>
                </a:cubicBezTo>
                <a:cubicBezTo>
                  <a:pt x="60" y="0"/>
                  <a:pt x="60" y="0"/>
                  <a:pt x="60" y="0"/>
                </a:cubicBezTo>
                <a:cubicBezTo>
                  <a:pt x="53" y="0"/>
                  <a:pt x="47" y="6"/>
                  <a:pt x="46" y="13"/>
                </a:cubicBezTo>
                <a:cubicBezTo>
                  <a:pt x="46" y="14"/>
                  <a:pt x="46" y="14"/>
                  <a:pt x="46" y="14"/>
                </a:cubicBezTo>
                <a:cubicBezTo>
                  <a:pt x="44" y="14"/>
                  <a:pt x="43" y="15"/>
                  <a:pt x="41" y="16"/>
                </a:cubicBezTo>
                <a:cubicBezTo>
                  <a:pt x="40" y="15"/>
                  <a:pt x="40" y="15"/>
                  <a:pt x="40" y="15"/>
                </a:cubicBezTo>
                <a:cubicBezTo>
                  <a:pt x="38" y="13"/>
                  <a:pt x="35" y="12"/>
                  <a:pt x="31" y="12"/>
                </a:cubicBezTo>
                <a:cubicBezTo>
                  <a:pt x="28" y="12"/>
                  <a:pt x="24" y="14"/>
                  <a:pt x="21" y="16"/>
                </a:cubicBezTo>
                <a:cubicBezTo>
                  <a:pt x="16" y="21"/>
                  <a:pt x="16" y="21"/>
                  <a:pt x="16" y="21"/>
                </a:cubicBezTo>
                <a:cubicBezTo>
                  <a:pt x="14" y="24"/>
                  <a:pt x="12" y="28"/>
                  <a:pt x="12" y="31"/>
                </a:cubicBezTo>
                <a:cubicBezTo>
                  <a:pt x="12" y="35"/>
                  <a:pt x="13" y="38"/>
                  <a:pt x="15" y="40"/>
                </a:cubicBezTo>
                <a:cubicBezTo>
                  <a:pt x="16" y="41"/>
                  <a:pt x="16" y="41"/>
                  <a:pt x="16" y="41"/>
                </a:cubicBezTo>
                <a:cubicBezTo>
                  <a:pt x="15" y="43"/>
                  <a:pt x="14" y="44"/>
                  <a:pt x="14" y="46"/>
                </a:cubicBezTo>
                <a:cubicBezTo>
                  <a:pt x="13" y="46"/>
                  <a:pt x="13" y="46"/>
                  <a:pt x="13" y="46"/>
                </a:cubicBezTo>
                <a:cubicBezTo>
                  <a:pt x="6" y="47"/>
                  <a:pt x="0" y="53"/>
                  <a:pt x="0" y="60"/>
                </a:cubicBezTo>
                <a:cubicBezTo>
                  <a:pt x="0" y="68"/>
                  <a:pt x="0" y="68"/>
                  <a:pt x="0" y="68"/>
                </a:cubicBezTo>
                <a:cubicBezTo>
                  <a:pt x="0" y="75"/>
                  <a:pt x="6" y="81"/>
                  <a:pt x="13" y="82"/>
                </a:cubicBezTo>
                <a:cubicBezTo>
                  <a:pt x="14" y="82"/>
                  <a:pt x="14" y="82"/>
                  <a:pt x="14" y="82"/>
                </a:cubicBezTo>
                <a:cubicBezTo>
                  <a:pt x="14" y="84"/>
                  <a:pt x="15" y="85"/>
                  <a:pt x="16" y="87"/>
                </a:cubicBezTo>
                <a:cubicBezTo>
                  <a:pt x="15" y="88"/>
                  <a:pt x="15" y="88"/>
                  <a:pt x="15" y="88"/>
                </a:cubicBezTo>
                <a:cubicBezTo>
                  <a:pt x="13" y="90"/>
                  <a:pt x="12" y="93"/>
                  <a:pt x="12" y="97"/>
                </a:cubicBezTo>
                <a:cubicBezTo>
                  <a:pt x="12" y="100"/>
                  <a:pt x="14" y="104"/>
                  <a:pt x="16" y="107"/>
                </a:cubicBezTo>
                <a:cubicBezTo>
                  <a:pt x="21" y="112"/>
                  <a:pt x="21" y="112"/>
                  <a:pt x="21" y="112"/>
                </a:cubicBezTo>
                <a:cubicBezTo>
                  <a:pt x="24" y="114"/>
                  <a:pt x="28" y="116"/>
                  <a:pt x="31" y="116"/>
                </a:cubicBezTo>
                <a:cubicBezTo>
                  <a:pt x="35" y="116"/>
                  <a:pt x="38" y="115"/>
                  <a:pt x="40" y="113"/>
                </a:cubicBezTo>
                <a:cubicBezTo>
                  <a:pt x="41" y="112"/>
                  <a:pt x="41" y="112"/>
                  <a:pt x="41" y="112"/>
                </a:cubicBezTo>
                <a:cubicBezTo>
                  <a:pt x="43" y="113"/>
                  <a:pt x="44" y="114"/>
                  <a:pt x="46" y="114"/>
                </a:cubicBezTo>
                <a:cubicBezTo>
                  <a:pt x="46" y="115"/>
                  <a:pt x="46" y="115"/>
                  <a:pt x="46" y="115"/>
                </a:cubicBezTo>
                <a:cubicBezTo>
                  <a:pt x="47" y="122"/>
                  <a:pt x="53" y="128"/>
                  <a:pt x="60" y="128"/>
                </a:cubicBezTo>
                <a:cubicBezTo>
                  <a:pt x="68" y="128"/>
                  <a:pt x="68" y="128"/>
                  <a:pt x="68" y="128"/>
                </a:cubicBezTo>
                <a:cubicBezTo>
                  <a:pt x="75" y="128"/>
                  <a:pt x="81" y="122"/>
                  <a:pt x="82" y="115"/>
                </a:cubicBezTo>
                <a:cubicBezTo>
                  <a:pt x="82" y="114"/>
                  <a:pt x="82" y="114"/>
                  <a:pt x="82" y="114"/>
                </a:cubicBezTo>
                <a:cubicBezTo>
                  <a:pt x="84" y="114"/>
                  <a:pt x="85" y="113"/>
                  <a:pt x="87" y="112"/>
                </a:cubicBezTo>
                <a:cubicBezTo>
                  <a:pt x="88" y="113"/>
                  <a:pt x="88" y="113"/>
                  <a:pt x="88" y="113"/>
                </a:cubicBezTo>
                <a:cubicBezTo>
                  <a:pt x="90" y="115"/>
                  <a:pt x="93" y="116"/>
                  <a:pt x="97" y="116"/>
                </a:cubicBezTo>
                <a:cubicBezTo>
                  <a:pt x="100" y="116"/>
                  <a:pt x="104" y="114"/>
                  <a:pt x="107" y="112"/>
                </a:cubicBezTo>
                <a:cubicBezTo>
                  <a:pt x="112" y="107"/>
                  <a:pt x="112" y="107"/>
                  <a:pt x="112" y="107"/>
                </a:cubicBezTo>
                <a:cubicBezTo>
                  <a:pt x="114" y="104"/>
                  <a:pt x="116" y="100"/>
                  <a:pt x="116" y="97"/>
                </a:cubicBezTo>
                <a:cubicBezTo>
                  <a:pt x="116" y="93"/>
                  <a:pt x="115" y="90"/>
                  <a:pt x="113" y="88"/>
                </a:cubicBezTo>
                <a:cubicBezTo>
                  <a:pt x="112" y="87"/>
                  <a:pt x="112" y="87"/>
                  <a:pt x="112" y="87"/>
                </a:cubicBezTo>
                <a:cubicBezTo>
                  <a:pt x="113" y="85"/>
                  <a:pt x="114" y="84"/>
                  <a:pt x="114" y="82"/>
                </a:cubicBezTo>
                <a:cubicBezTo>
                  <a:pt x="115" y="82"/>
                  <a:pt x="115" y="82"/>
                  <a:pt x="115" y="82"/>
                </a:cubicBezTo>
                <a:cubicBezTo>
                  <a:pt x="122" y="81"/>
                  <a:pt x="128" y="75"/>
                  <a:pt x="128" y="68"/>
                </a:cubicBezTo>
                <a:cubicBezTo>
                  <a:pt x="128" y="60"/>
                  <a:pt x="128" y="60"/>
                  <a:pt x="128" y="60"/>
                </a:cubicBezTo>
                <a:cubicBezTo>
                  <a:pt x="128" y="53"/>
                  <a:pt x="122" y="47"/>
                  <a:pt x="115" y="46"/>
                </a:cubicBezTo>
                <a:close/>
                <a:moveTo>
                  <a:pt x="120" y="68"/>
                </a:moveTo>
                <a:cubicBezTo>
                  <a:pt x="120" y="71"/>
                  <a:pt x="117" y="75"/>
                  <a:pt x="113" y="75"/>
                </a:cubicBezTo>
                <a:cubicBezTo>
                  <a:pt x="108" y="76"/>
                  <a:pt x="108" y="76"/>
                  <a:pt x="108" y="76"/>
                </a:cubicBezTo>
                <a:cubicBezTo>
                  <a:pt x="107" y="80"/>
                  <a:pt x="105" y="83"/>
                  <a:pt x="104" y="86"/>
                </a:cubicBezTo>
                <a:cubicBezTo>
                  <a:pt x="106" y="91"/>
                  <a:pt x="106" y="91"/>
                  <a:pt x="106" y="91"/>
                </a:cubicBezTo>
                <a:cubicBezTo>
                  <a:pt x="109" y="94"/>
                  <a:pt x="109" y="98"/>
                  <a:pt x="106" y="101"/>
                </a:cubicBezTo>
                <a:cubicBezTo>
                  <a:pt x="101" y="106"/>
                  <a:pt x="101" y="106"/>
                  <a:pt x="101" y="106"/>
                </a:cubicBezTo>
                <a:cubicBezTo>
                  <a:pt x="100" y="107"/>
                  <a:pt x="98" y="108"/>
                  <a:pt x="96" y="108"/>
                </a:cubicBezTo>
                <a:cubicBezTo>
                  <a:pt x="94" y="108"/>
                  <a:pt x="93" y="107"/>
                  <a:pt x="91" y="106"/>
                </a:cubicBezTo>
                <a:cubicBezTo>
                  <a:pt x="86" y="104"/>
                  <a:pt x="86" y="104"/>
                  <a:pt x="86" y="104"/>
                </a:cubicBezTo>
                <a:cubicBezTo>
                  <a:pt x="83" y="105"/>
                  <a:pt x="80" y="107"/>
                  <a:pt x="76" y="108"/>
                </a:cubicBezTo>
                <a:cubicBezTo>
                  <a:pt x="75" y="113"/>
                  <a:pt x="75" y="113"/>
                  <a:pt x="75" y="113"/>
                </a:cubicBezTo>
                <a:cubicBezTo>
                  <a:pt x="75" y="117"/>
                  <a:pt x="71" y="120"/>
                  <a:pt x="68" y="120"/>
                </a:cubicBezTo>
                <a:cubicBezTo>
                  <a:pt x="61" y="120"/>
                  <a:pt x="61" y="120"/>
                  <a:pt x="61" y="120"/>
                </a:cubicBezTo>
                <a:cubicBezTo>
                  <a:pt x="57" y="120"/>
                  <a:pt x="53" y="117"/>
                  <a:pt x="53" y="113"/>
                </a:cubicBezTo>
                <a:cubicBezTo>
                  <a:pt x="52" y="108"/>
                  <a:pt x="52" y="108"/>
                  <a:pt x="52" y="108"/>
                </a:cubicBezTo>
                <a:cubicBezTo>
                  <a:pt x="48" y="107"/>
                  <a:pt x="45" y="105"/>
                  <a:pt x="42" y="104"/>
                </a:cubicBezTo>
                <a:cubicBezTo>
                  <a:pt x="37" y="106"/>
                  <a:pt x="37" y="106"/>
                  <a:pt x="37" y="106"/>
                </a:cubicBezTo>
                <a:cubicBezTo>
                  <a:pt x="35" y="107"/>
                  <a:pt x="34" y="108"/>
                  <a:pt x="32" y="108"/>
                </a:cubicBezTo>
                <a:cubicBezTo>
                  <a:pt x="30" y="108"/>
                  <a:pt x="28" y="107"/>
                  <a:pt x="27" y="106"/>
                </a:cubicBezTo>
                <a:cubicBezTo>
                  <a:pt x="22" y="101"/>
                  <a:pt x="22" y="101"/>
                  <a:pt x="22" y="101"/>
                </a:cubicBezTo>
                <a:cubicBezTo>
                  <a:pt x="19" y="98"/>
                  <a:pt x="19" y="94"/>
                  <a:pt x="22" y="91"/>
                </a:cubicBezTo>
                <a:cubicBezTo>
                  <a:pt x="24" y="86"/>
                  <a:pt x="24" y="86"/>
                  <a:pt x="24" y="86"/>
                </a:cubicBezTo>
                <a:cubicBezTo>
                  <a:pt x="23" y="83"/>
                  <a:pt x="21" y="80"/>
                  <a:pt x="20" y="76"/>
                </a:cubicBezTo>
                <a:cubicBezTo>
                  <a:pt x="15" y="75"/>
                  <a:pt x="15" y="75"/>
                  <a:pt x="15" y="75"/>
                </a:cubicBezTo>
                <a:cubicBezTo>
                  <a:pt x="11" y="75"/>
                  <a:pt x="8" y="71"/>
                  <a:pt x="8" y="68"/>
                </a:cubicBezTo>
                <a:cubicBezTo>
                  <a:pt x="8" y="61"/>
                  <a:pt x="8" y="61"/>
                  <a:pt x="8" y="61"/>
                </a:cubicBezTo>
                <a:cubicBezTo>
                  <a:pt x="8" y="57"/>
                  <a:pt x="11" y="54"/>
                  <a:pt x="15" y="54"/>
                </a:cubicBezTo>
                <a:cubicBezTo>
                  <a:pt x="20" y="52"/>
                  <a:pt x="20" y="52"/>
                  <a:pt x="20" y="52"/>
                </a:cubicBezTo>
                <a:cubicBezTo>
                  <a:pt x="21" y="48"/>
                  <a:pt x="23" y="45"/>
                  <a:pt x="24"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6" y="21"/>
                </a:cubicBezTo>
                <a:cubicBezTo>
                  <a:pt x="41" y="24"/>
                  <a:pt x="41" y="24"/>
                  <a:pt x="41" y="24"/>
                </a:cubicBezTo>
                <a:cubicBezTo>
                  <a:pt x="45" y="22"/>
                  <a:pt x="48" y="21"/>
                  <a:pt x="52" y="20"/>
                </a:cubicBezTo>
                <a:cubicBezTo>
                  <a:pt x="53" y="15"/>
                  <a:pt x="53" y="15"/>
                  <a:pt x="53" y="15"/>
                </a:cubicBezTo>
                <a:cubicBezTo>
                  <a:pt x="53" y="11"/>
                  <a:pt x="57" y="8"/>
                  <a:pt x="61" y="8"/>
                </a:cubicBezTo>
                <a:cubicBezTo>
                  <a:pt x="68" y="8"/>
                  <a:pt x="68" y="8"/>
                  <a:pt x="68" y="8"/>
                </a:cubicBezTo>
                <a:cubicBezTo>
                  <a:pt x="71" y="8"/>
                  <a:pt x="75" y="11"/>
                  <a:pt x="75" y="15"/>
                </a:cubicBezTo>
                <a:cubicBezTo>
                  <a:pt x="76" y="20"/>
                  <a:pt x="76" y="20"/>
                  <a:pt x="76" y="20"/>
                </a:cubicBezTo>
                <a:cubicBezTo>
                  <a:pt x="80" y="21"/>
                  <a:pt x="83" y="23"/>
                  <a:pt x="86" y="24"/>
                </a:cubicBezTo>
                <a:cubicBezTo>
                  <a:pt x="91" y="22"/>
                  <a:pt x="91" y="22"/>
                  <a:pt x="91" y="22"/>
                </a:cubicBezTo>
                <a:cubicBezTo>
                  <a:pt x="93" y="21"/>
                  <a:pt x="95" y="19"/>
                  <a:pt x="97" y="19"/>
                </a:cubicBezTo>
                <a:cubicBezTo>
                  <a:pt x="99" y="19"/>
                  <a:pt x="100" y="21"/>
                  <a:pt x="101" y="22"/>
                </a:cubicBezTo>
                <a:cubicBezTo>
                  <a:pt x="106" y="27"/>
                  <a:pt x="106" y="27"/>
                  <a:pt x="106" y="27"/>
                </a:cubicBezTo>
                <a:cubicBezTo>
                  <a:pt x="109" y="30"/>
                  <a:pt x="109" y="34"/>
                  <a:pt x="106" y="37"/>
                </a:cubicBezTo>
                <a:cubicBezTo>
                  <a:pt x="104" y="42"/>
                  <a:pt x="104" y="42"/>
                  <a:pt x="104" y="42"/>
                </a:cubicBezTo>
                <a:cubicBezTo>
                  <a:pt x="105" y="45"/>
                  <a:pt x="107" y="48"/>
                  <a:pt x="108" y="52"/>
                </a:cubicBezTo>
                <a:cubicBezTo>
                  <a:pt x="113" y="54"/>
                  <a:pt x="113" y="54"/>
                  <a:pt x="113" y="54"/>
                </a:cubicBezTo>
                <a:cubicBezTo>
                  <a:pt x="117" y="54"/>
                  <a:pt x="120" y="57"/>
                  <a:pt x="120" y="61"/>
                </a:cubicBezTo>
                <a:lnTo>
                  <a:pt x="120" y="68"/>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9" name="TextBox 17"/>
          <p:cNvSpPr txBox="1"/>
          <p:nvPr/>
        </p:nvSpPr>
        <p:spPr>
          <a:xfrm>
            <a:off x="1060959" y="1311092"/>
            <a:ext cx="2119491" cy="338554"/>
          </a:xfrm>
          <a:prstGeom prst="rect">
            <a:avLst/>
          </a:prstGeom>
          <a:noFill/>
        </p:spPr>
        <p:txBody>
          <a:bodyPr wrap="none" rtlCol="0">
            <a:spAutoFit/>
          </a:bodyPr>
          <a:lstStyle/>
          <a:p>
            <a:r>
              <a:rPr lang="en-US" altLang="zh-CN" sz="1600" dirty="0">
                <a:solidFill>
                  <a:srgbClr val="AF935C"/>
                </a:solidFill>
                <a:cs typeface="+mn-ea"/>
              </a:rPr>
              <a:t>2017.12.23-2017.12.31</a:t>
            </a:r>
            <a:endParaRPr lang="zh-CN" altLang="en-US" sz="1600" dirty="0">
              <a:solidFill>
                <a:srgbClr val="AF935C"/>
              </a:solidFill>
              <a:cs typeface="+mn-ea"/>
              <a:sym typeface="+mn-lt"/>
            </a:endParaRPr>
          </a:p>
        </p:txBody>
      </p:sp>
      <p:sp>
        <p:nvSpPr>
          <p:cNvPr id="40" name="TextBox 18"/>
          <p:cNvSpPr txBox="1"/>
          <p:nvPr/>
        </p:nvSpPr>
        <p:spPr>
          <a:xfrm>
            <a:off x="1047799" y="1638344"/>
            <a:ext cx="2427526" cy="1169551"/>
          </a:xfrm>
          <a:prstGeom prst="rect">
            <a:avLst/>
          </a:prstGeom>
          <a:noFill/>
        </p:spPr>
        <p:txBody>
          <a:bodyPr wrap="square" rtlCol="0">
            <a:spAutoFit/>
          </a:bodyPr>
          <a:lstStyle/>
          <a:p>
            <a:r>
              <a:rPr lang="zh-CN" altLang="zh-CN" sz="1000" dirty="0">
                <a:solidFill>
                  <a:srgbClr val="F2F2F2"/>
                </a:solidFill>
              </a:rPr>
              <a:t>进行相关资料的查找，学习机器人坐标变换原理并进行</a:t>
            </a:r>
            <a:r>
              <a:rPr lang="en-US" altLang="zh-CN" sz="1000" dirty="0">
                <a:solidFill>
                  <a:srgbClr val="F2F2F2"/>
                </a:solidFill>
              </a:rPr>
              <a:t>ROS </a:t>
            </a:r>
            <a:r>
              <a:rPr lang="zh-CN" altLang="zh-CN" sz="1000" dirty="0">
                <a:solidFill>
                  <a:srgbClr val="F2F2F2"/>
                </a:solidFill>
              </a:rPr>
              <a:t>学习</a:t>
            </a:r>
          </a:p>
          <a:p>
            <a:r>
              <a:rPr lang="zh-CN" altLang="zh-CN" sz="1000" dirty="0">
                <a:solidFill>
                  <a:srgbClr val="F2F2F2"/>
                </a:solidFill>
              </a:rPr>
              <a:t>的预备知识储备（如</a:t>
            </a:r>
            <a:r>
              <a:rPr lang="en-US" altLang="zh-CN" sz="1000" dirty="0">
                <a:solidFill>
                  <a:srgbClr val="F2F2F2"/>
                </a:solidFill>
              </a:rPr>
              <a:t>Linux</a:t>
            </a:r>
            <a:r>
              <a:rPr lang="zh-CN" altLang="zh-CN" sz="1000" dirty="0">
                <a:solidFill>
                  <a:srgbClr val="F2F2F2"/>
                </a:solidFill>
              </a:rPr>
              <a:t>操作系统的基本操作和文件配置，</a:t>
            </a:r>
            <a:r>
              <a:rPr lang="en-US" altLang="zh-CN" sz="1000" dirty="0" err="1">
                <a:solidFill>
                  <a:srgbClr val="F2F2F2"/>
                </a:solidFill>
              </a:rPr>
              <a:t>Cmake</a:t>
            </a:r>
            <a:r>
              <a:rPr lang="zh-CN" altLang="zh-CN" sz="1000" dirty="0">
                <a:solidFill>
                  <a:srgbClr val="F2F2F2"/>
                </a:solidFill>
              </a:rPr>
              <a:t>程序编译原理，</a:t>
            </a:r>
            <a:r>
              <a:rPr lang="en-US" altLang="zh-CN" sz="1000" dirty="0">
                <a:solidFill>
                  <a:srgbClr val="F2F2F2"/>
                </a:solidFill>
              </a:rPr>
              <a:t>Vim</a:t>
            </a:r>
            <a:r>
              <a:rPr lang="zh-CN" altLang="zh-CN" sz="1000" dirty="0">
                <a:solidFill>
                  <a:srgbClr val="F2F2F2"/>
                </a:solidFill>
              </a:rPr>
              <a:t>文档管理，</a:t>
            </a:r>
            <a:r>
              <a:rPr lang="en-US" altLang="zh-CN" sz="1000" dirty="0">
                <a:solidFill>
                  <a:srgbClr val="F2F2F2"/>
                </a:solidFill>
              </a:rPr>
              <a:t>C++</a:t>
            </a:r>
            <a:r>
              <a:rPr lang="zh-CN" altLang="zh-CN" sz="1000" dirty="0">
                <a:solidFill>
                  <a:srgbClr val="F2F2F2"/>
                </a:solidFill>
              </a:rPr>
              <a:t>和</a:t>
            </a:r>
            <a:r>
              <a:rPr lang="en-US" altLang="zh-CN" sz="1000" dirty="0">
                <a:solidFill>
                  <a:srgbClr val="F2F2F2"/>
                </a:solidFill>
              </a:rPr>
              <a:t>Python</a:t>
            </a:r>
            <a:r>
              <a:rPr lang="zh-CN" altLang="zh-CN" sz="1000" dirty="0">
                <a:solidFill>
                  <a:srgbClr val="F2F2F2"/>
                </a:solidFill>
              </a:rPr>
              <a:t>，</a:t>
            </a:r>
            <a:r>
              <a:rPr lang="en-US" altLang="zh-CN" sz="1000" dirty="0">
                <a:solidFill>
                  <a:srgbClr val="F2F2F2"/>
                </a:solidFill>
              </a:rPr>
              <a:t>Bash</a:t>
            </a:r>
            <a:r>
              <a:rPr lang="zh-CN" altLang="zh-CN" sz="1000" dirty="0">
                <a:solidFill>
                  <a:srgbClr val="F2F2F2"/>
                </a:solidFill>
              </a:rPr>
              <a:t>等编程语言，</a:t>
            </a:r>
            <a:r>
              <a:rPr lang="en-US" altLang="zh-CN" sz="1000" dirty="0" err="1">
                <a:solidFill>
                  <a:srgbClr val="F2F2F2"/>
                </a:solidFill>
              </a:rPr>
              <a:t>Git</a:t>
            </a:r>
            <a:r>
              <a:rPr lang="zh-CN" altLang="zh-CN" sz="1000" dirty="0">
                <a:solidFill>
                  <a:srgbClr val="F2F2F2"/>
                </a:solidFill>
              </a:rPr>
              <a:t>分布式版本控制系统项目版本管理）</a:t>
            </a:r>
          </a:p>
        </p:txBody>
      </p:sp>
      <p:sp>
        <p:nvSpPr>
          <p:cNvPr id="41" name="TextBox 17"/>
          <p:cNvSpPr txBox="1"/>
          <p:nvPr/>
        </p:nvSpPr>
        <p:spPr>
          <a:xfrm>
            <a:off x="2842012" y="5332335"/>
            <a:ext cx="1702710" cy="338554"/>
          </a:xfrm>
          <a:prstGeom prst="rect">
            <a:avLst/>
          </a:prstGeom>
          <a:noFill/>
        </p:spPr>
        <p:txBody>
          <a:bodyPr wrap="none" rtlCol="0">
            <a:spAutoFit/>
          </a:bodyPr>
          <a:lstStyle/>
          <a:p>
            <a:r>
              <a:rPr lang="en-US" altLang="zh-CN" sz="1600" dirty="0">
                <a:solidFill>
                  <a:srgbClr val="AF935C"/>
                </a:solidFill>
                <a:cs typeface="+mn-ea"/>
              </a:rPr>
              <a:t>2018.1.1-2018.3.4</a:t>
            </a:r>
            <a:endParaRPr lang="zh-CN" altLang="en-US" sz="1600" dirty="0">
              <a:solidFill>
                <a:srgbClr val="AF935C"/>
              </a:solidFill>
              <a:cs typeface="+mn-ea"/>
              <a:sym typeface="+mn-lt"/>
            </a:endParaRPr>
          </a:p>
        </p:txBody>
      </p:sp>
      <p:sp>
        <p:nvSpPr>
          <p:cNvPr id="42" name="TextBox 18"/>
          <p:cNvSpPr txBox="1"/>
          <p:nvPr/>
        </p:nvSpPr>
        <p:spPr>
          <a:xfrm>
            <a:off x="2785317" y="5670889"/>
            <a:ext cx="2760021" cy="861774"/>
          </a:xfrm>
          <a:prstGeom prst="rect">
            <a:avLst/>
          </a:prstGeom>
          <a:noFill/>
        </p:spPr>
        <p:txBody>
          <a:bodyPr wrap="square" rtlCol="0">
            <a:spAutoFit/>
          </a:bodyPr>
          <a:lstStyle/>
          <a:p>
            <a:r>
              <a:rPr lang="zh-CN" altLang="zh-CN" sz="1000" dirty="0">
                <a:solidFill>
                  <a:srgbClr val="F2F2F2"/>
                </a:solidFill>
              </a:rPr>
              <a:t>学习</a:t>
            </a:r>
            <a:r>
              <a:rPr lang="en-US" altLang="zh-CN" sz="1000" dirty="0">
                <a:solidFill>
                  <a:srgbClr val="F2F2F2"/>
                </a:solidFill>
              </a:rPr>
              <a:t>ROS</a:t>
            </a:r>
            <a:r>
              <a:rPr lang="zh-CN" altLang="zh-CN" sz="1000" dirty="0">
                <a:solidFill>
                  <a:srgbClr val="F2F2F2"/>
                </a:solidFill>
              </a:rPr>
              <a:t>操作系统的基本操作</a:t>
            </a:r>
            <a:r>
              <a:rPr lang="en-US" altLang="zh-CN" sz="1000" dirty="0">
                <a:solidFill>
                  <a:srgbClr val="F2F2F2"/>
                </a:solidFill>
              </a:rPr>
              <a:t>,</a:t>
            </a:r>
            <a:r>
              <a:rPr lang="zh-CN" altLang="zh-CN" sz="1000" dirty="0">
                <a:solidFill>
                  <a:srgbClr val="F2F2F2"/>
                </a:solidFill>
              </a:rPr>
              <a:t>编写节点和发布订阅消息，并进特殊模块学习（如机器人模型仿真</a:t>
            </a:r>
            <a:r>
              <a:rPr lang="en-US" altLang="zh-CN" sz="1000" dirty="0">
                <a:solidFill>
                  <a:srgbClr val="F2F2F2"/>
                </a:solidFill>
              </a:rPr>
              <a:t>Gazebo,</a:t>
            </a:r>
            <a:r>
              <a:rPr lang="zh-CN" altLang="zh-CN" sz="1000" dirty="0">
                <a:solidFill>
                  <a:srgbClr val="F2F2F2"/>
                </a:solidFill>
              </a:rPr>
              <a:t>数据可视化</a:t>
            </a:r>
            <a:r>
              <a:rPr lang="en-US" altLang="zh-CN" sz="1000" dirty="0" err="1">
                <a:solidFill>
                  <a:srgbClr val="F2F2F2"/>
                </a:solidFill>
              </a:rPr>
              <a:t>Rviz</a:t>
            </a:r>
            <a:r>
              <a:rPr lang="zh-CN" altLang="zh-CN" sz="1000" dirty="0">
                <a:solidFill>
                  <a:srgbClr val="F2F2F2"/>
                </a:solidFill>
              </a:rPr>
              <a:t>，</a:t>
            </a:r>
            <a:r>
              <a:rPr lang="en-US" altLang="zh-CN" sz="1000" dirty="0" err="1">
                <a:solidFill>
                  <a:srgbClr val="F2F2F2"/>
                </a:solidFill>
              </a:rPr>
              <a:t>Movit</a:t>
            </a:r>
            <a:r>
              <a:rPr lang="zh-CN" altLang="zh-CN" sz="1000" dirty="0">
                <a:solidFill>
                  <a:srgbClr val="F2F2F2"/>
                </a:solidFill>
              </a:rPr>
              <a:t>机械臂工具包，视觉处理工具包），完成</a:t>
            </a:r>
            <a:r>
              <a:rPr lang="en-US" altLang="zh-CN" sz="1000" dirty="0">
                <a:solidFill>
                  <a:srgbClr val="F2F2F2"/>
                </a:solidFill>
              </a:rPr>
              <a:t>ROS</a:t>
            </a:r>
            <a:r>
              <a:rPr lang="zh-CN" altLang="zh-CN" sz="1000" dirty="0">
                <a:solidFill>
                  <a:srgbClr val="F2F2F2"/>
                </a:solidFill>
              </a:rPr>
              <a:t>的基本学习</a:t>
            </a:r>
            <a:endParaRPr lang="zh-CN" altLang="en-US" sz="1000" dirty="0">
              <a:cs typeface="+mn-ea"/>
              <a:sym typeface="+mn-lt"/>
            </a:endParaRPr>
          </a:p>
        </p:txBody>
      </p:sp>
      <p:sp>
        <p:nvSpPr>
          <p:cNvPr id="43" name="TextBox 17"/>
          <p:cNvSpPr txBox="1"/>
          <p:nvPr/>
        </p:nvSpPr>
        <p:spPr>
          <a:xfrm>
            <a:off x="4445888" y="1146970"/>
            <a:ext cx="1702710" cy="338554"/>
          </a:xfrm>
          <a:prstGeom prst="rect">
            <a:avLst/>
          </a:prstGeom>
          <a:noFill/>
        </p:spPr>
        <p:txBody>
          <a:bodyPr wrap="none" rtlCol="0">
            <a:spAutoFit/>
          </a:bodyPr>
          <a:lstStyle/>
          <a:p>
            <a:r>
              <a:rPr lang="en-US" altLang="zh-CN" sz="1600" dirty="0" smtClean="0">
                <a:solidFill>
                  <a:srgbClr val="AF935C"/>
                </a:solidFill>
                <a:cs typeface="+mn-ea"/>
              </a:rPr>
              <a:t>2018.3.4-2018.7.1</a:t>
            </a:r>
            <a:endParaRPr lang="zh-CN" altLang="en-US" sz="1600" dirty="0">
              <a:solidFill>
                <a:srgbClr val="AF935C"/>
              </a:solidFill>
              <a:cs typeface="+mn-ea"/>
              <a:sym typeface="+mn-lt"/>
            </a:endParaRPr>
          </a:p>
        </p:txBody>
      </p:sp>
      <p:sp>
        <p:nvSpPr>
          <p:cNvPr id="44" name="TextBox 18"/>
          <p:cNvSpPr txBox="1"/>
          <p:nvPr/>
        </p:nvSpPr>
        <p:spPr>
          <a:xfrm>
            <a:off x="3992948" y="1517669"/>
            <a:ext cx="2813776" cy="1015663"/>
          </a:xfrm>
          <a:prstGeom prst="rect">
            <a:avLst/>
          </a:prstGeom>
          <a:noFill/>
        </p:spPr>
        <p:txBody>
          <a:bodyPr wrap="square" rtlCol="0">
            <a:spAutoFit/>
          </a:bodyPr>
          <a:lstStyle/>
          <a:p>
            <a:pPr algn="just">
              <a:lnSpc>
                <a:spcPts val="1800"/>
              </a:lnSpc>
            </a:pPr>
            <a:r>
              <a:rPr lang="zh-CN" altLang="zh-CN" sz="1000" dirty="0">
                <a:solidFill>
                  <a:srgbClr val="F2F2F2"/>
                </a:solidFill>
              </a:rPr>
              <a:t>完成相机标定和</a:t>
            </a:r>
            <a:r>
              <a:rPr lang="en-US" altLang="zh-CN" sz="1000" dirty="0" err="1">
                <a:solidFill>
                  <a:srgbClr val="F2F2F2"/>
                </a:solidFill>
              </a:rPr>
              <a:t>kinect</a:t>
            </a:r>
            <a:r>
              <a:rPr lang="zh-CN" altLang="zh-CN" sz="1000" dirty="0">
                <a:solidFill>
                  <a:srgbClr val="F2F2F2"/>
                </a:solidFill>
              </a:rPr>
              <a:t>与</a:t>
            </a:r>
            <a:r>
              <a:rPr lang="en-US" altLang="zh-CN" sz="1000" dirty="0">
                <a:solidFill>
                  <a:srgbClr val="F2F2F2"/>
                </a:solidFill>
              </a:rPr>
              <a:t>ROS</a:t>
            </a:r>
            <a:r>
              <a:rPr lang="zh-CN" altLang="zh-CN" sz="1000" dirty="0">
                <a:solidFill>
                  <a:srgbClr val="F2F2F2"/>
                </a:solidFill>
              </a:rPr>
              <a:t>的连接，并使用</a:t>
            </a:r>
            <a:r>
              <a:rPr lang="en-US" altLang="zh-CN" sz="1000" dirty="0">
                <a:solidFill>
                  <a:srgbClr val="F2F2F2"/>
                </a:solidFill>
              </a:rPr>
              <a:t>KINECT</a:t>
            </a:r>
            <a:r>
              <a:rPr lang="zh-CN" altLang="zh-CN" sz="1000" dirty="0">
                <a:solidFill>
                  <a:srgbClr val="F2F2F2"/>
                </a:solidFill>
              </a:rPr>
              <a:t>对地面信息进行采集形成点云数据，对点云数据进行处理和分析提取深度数据和关键点的坐标</a:t>
            </a:r>
            <a:endParaRPr lang="zh-CN" altLang="en-US" sz="1000" dirty="0">
              <a:cs typeface="+mn-ea"/>
              <a:sym typeface="+mn-lt"/>
            </a:endParaRPr>
          </a:p>
        </p:txBody>
      </p:sp>
      <p:sp>
        <p:nvSpPr>
          <p:cNvPr id="45" name="TextBox 17"/>
          <p:cNvSpPr txBox="1"/>
          <p:nvPr/>
        </p:nvSpPr>
        <p:spPr>
          <a:xfrm>
            <a:off x="5904493" y="4955389"/>
            <a:ext cx="1702710" cy="338554"/>
          </a:xfrm>
          <a:prstGeom prst="rect">
            <a:avLst/>
          </a:prstGeom>
          <a:noFill/>
        </p:spPr>
        <p:txBody>
          <a:bodyPr wrap="none" rtlCol="0">
            <a:spAutoFit/>
          </a:bodyPr>
          <a:lstStyle/>
          <a:p>
            <a:r>
              <a:rPr lang="en-US" altLang="zh-CN" sz="1600" dirty="0">
                <a:solidFill>
                  <a:srgbClr val="AF935C"/>
                </a:solidFill>
                <a:cs typeface="+mn-ea"/>
              </a:rPr>
              <a:t>2018.7.1-2018.9.1</a:t>
            </a:r>
            <a:endParaRPr lang="zh-CN" altLang="en-US" sz="1600" dirty="0">
              <a:solidFill>
                <a:srgbClr val="AF935C"/>
              </a:solidFill>
              <a:cs typeface="+mn-ea"/>
              <a:sym typeface="+mn-lt"/>
            </a:endParaRPr>
          </a:p>
        </p:txBody>
      </p:sp>
      <p:sp>
        <p:nvSpPr>
          <p:cNvPr id="46" name="TextBox 18"/>
          <p:cNvSpPr txBox="1"/>
          <p:nvPr/>
        </p:nvSpPr>
        <p:spPr>
          <a:xfrm>
            <a:off x="5908196" y="5278474"/>
            <a:ext cx="2194584" cy="553998"/>
          </a:xfrm>
          <a:prstGeom prst="rect">
            <a:avLst/>
          </a:prstGeom>
          <a:noFill/>
        </p:spPr>
        <p:txBody>
          <a:bodyPr wrap="square" rtlCol="0">
            <a:spAutoFit/>
          </a:bodyPr>
          <a:lstStyle/>
          <a:p>
            <a:r>
              <a:rPr lang="zh-CN" altLang="zh-CN" sz="1000" dirty="0">
                <a:solidFill>
                  <a:srgbClr val="F2F2F2"/>
                </a:solidFill>
              </a:rPr>
              <a:t>完成坐标变换工作，和模型运动学和动力学仿真，以及</a:t>
            </a:r>
            <a:r>
              <a:rPr lang="en-US" altLang="zh-CN" sz="1000" dirty="0" err="1">
                <a:solidFill>
                  <a:srgbClr val="F2F2F2"/>
                </a:solidFill>
              </a:rPr>
              <a:t>Arduino</a:t>
            </a:r>
            <a:endParaRPr lang="zh-CN" altLang="zh-CN" sz="1000" dirty="0">
              <a:solidFill>
                <a:srgbClr val="F2F2F2"/>
              </a:solidFill>
            </a:endParaRPr>
          </a:p>
          <a:p>
            <a:r>
              <a:rPr lang="zh-CN" altLang="zh-CN" sz="1000" dirty="0">
                <a:solidFill>
                  <a:srgbClr val="F2F2F2"/>
                </a:solidFill>
              </a:rPr>
              <a:t>与</a:t>
            </a:r>
            <a:r>
              <a:rPr lang="en-US" altLang="zh-CN" sz="1000" dirty="0">
                <a:solidFill>
                  <a:srgbClr val="F2F2F2"/>
                </a:solidFill>
              </a:rPr>
              <a:t>ROS</a:t>
            </a:r>
            <a:r>
              <a:rPr lang="zh-CN" altLang="zh-CN" sz="1000" dirty="0">
                <a:solidFill>
                  <a:srgbClr val="F2F2F2"/>
                </a:solidFill>
              </a:rPr>
              <a:t>的连接和舵机连续控制。</a:t>
            </a:r>
          </a:p>
        </p:txBody>
      </p:sp>
      <p:sp>
        <p:nvSpPr>
          <p:cNvPr id="47" name="TextBox 17"/>
          <p:cNvSpPr txBox="1"/>
          <p:nvPr/>
        </p:nvSpPr>
        <p:spPr>
          <a:xfrm>
            <a:off x="7148346" y="1489893"/>
            <a:ext cx="1911101" cy="338554"/>
          </a:xfrm>
          <a:prstGeom prst="rect">
            <a:avLst/>
          </a:prstGeom>
          <a:noFill/>
        </p:spPr>
        <p:txBody>
          <a:bodyPr wrap="none" rtlCol="0">
            <a:spAutoFit/>
          </a:bodyPr>
          <a:lstStyle/>
          <a:p>
            <a:r>
              <a:rPr lang="en-US" altLang="zh-CN" sz="1600" dirty="0">
                <a:solidFill>
                  <a:srgbClr val="AF935C"/>
                </a:solidFill>
                <a:cs typeface="+mn-ea"/>
              </a:rPr>
              <a:t>2018.9.1-2018.11.31</a:t>
            </a:r>
            <a:endParaRPr lang="zh-CN" altLang="en-US" sz="1600" dirty="0">
              <a:solidFill>
                <a:srgbClr val="AF935C"/>
              </a:solidFill>
              <a:cs typeface="+mn-ea"/>
              <a:sym typeface="+mn-lt"/>
            </a:endParaRPr>
          </a:p>
        </p:txBody>
      </p:sp>
      <p:sp>
        <p:nvSpPr>
          <p:cNvPr id="48" name="TextBox 18"/>
          <p:cNvSpPr txBox="1"/>
          <p:nvPr/>
        </p:nvSpPr>
        <p:spPr>
          <a:xfrm>
            <a:off x="7129799" y="1903067"/>
            <a:ext cx="2824162" cy="553998"/>
          </a:xfrm>
          <a:prstGeom prst="rect">
            <a:avLst/>
          </a:prstGeom>
          <a:noFill/>
        </p:spPr>
        <p:txBody>
          <a:bodyPr wrap="square" rtlCol="0">
            <a:spAutoFit/>
          </a:bodyPr>
          <a:lstStyle/>
          <a:p>
            <a:pPr algn="just">
              <a:lnSpc>
                <a:spcPts val="1800"/>
              </a:lnSpc>
            </a:pPr>
            <a:r>
              <a:rPr lang="zh-CN" altLang="zh-CN" sz="1000" dirty="0">
                <a:solidFill>
                  <a:srgbClr val="F2F2F2"/>
                </a:solidFill>
              </a:rPr>
              <a:t>利用</a:t>
            </a:r>
            <a:r>
              <a:rPr lang="en-US" altLang="zh-CN" sz="1000" dirty="0">
                <a:solidFill>
                  <a:srgbClr val="F2F2F2"/>
                </a:solidFill>
              </a:rPr>
              <a:t>CATIA</a:t>
            </a:r>
            <a:r>
              <a:rPr lang="zh-CN" altLang="zh-CN" sz="1000" dirty="0">
                <a:solidFill>
                  <a:srgbClr val="F2F2F2"/>
                </a:solidFill>
              </a:rPr>
              <a:t>制作腿部精细模型，并完成机械臂的加工和装置组装</a:t>
            </a:r>
            <a:endParaRPr lang="zh-CN" altLang="en-US" sz="1000" dirty="0">
              <a:cs typeface="+mn-ea"/>
              <a:sym typeface="+mn-lt"/>
            </a:endParaRPr>
          </a:p>
        </p:txBody>
      </p:sp>
      <p:sp>
        <p:nvSpPr>
          <p:cNvPr id="49" name="TextBox 17"/>
          <p:cNvSpPr txBox="1"/>
          <p:nvPr/>
        </p:nvSpPr>
        <p:spPr>
          <a:xfrm>
            <a:off x="9231054" y="4846245"/>
            <a:ext cx="1806905" cy="338554"/>
          </a:xfrm>
          <a:prstGeom prst="rect">
            <a:avLst/>
          </a:prstGeom>
          <a:noFill/>
        </p:spPr>
        <p:txBody>
          <a:bodyPr wrap="none" rtlCol="0">
            <a:spAutoFit/>
          </a:bodyPr>
          <a:lstStyle/>
          <a:p>
            <a:r>
              <a:rPr lang="en-US" altLang="zh-CN" sz="1600" dirty="0">
                <a:solidFill>
                  <a:srgbClr val="AF935C"/>
                </a:solidFill>
                <a:cs typeface="+mn-ea"/>
              </a:rPr>
              <a:t>2018.12.1-2019.3.1</a:t>
            </a:r>
            <a:endParaRPr lang="zh-CN" altLang="en-US" sz="1600" dirty="0">
              <a:solidFill>
                <a:srgbClr val="AF935C"/>
              </a:solidFill>
              <a:cs typeface="+mn-ea"/>
              <a:sym typeface="+mn-lt"/>
            </a:endParaRPr>
          </a:p>
        </p:txBody>
      </p:sp>
      <p:sp>
        <p:nvSpPr>
          <p:cNvPr id="50" name="TextBox 18"/>
          <p:cNvSpPr txBox="1"/>
          <p:nvPr/>
        </p:nvSpPr>
        <p:spPr>
          <a:xfrm>
            <a:off x="8978477" y="5293941"/>
            <a:ext cx="2194584" cy="527645"/>
          </a:xfrm>
          <a:prstGeom prst="rect">
            <a:avLst/>
          </a:prstGeom>
          <a:noFill/>
        </p:spPr>
        <p:txBody>
          <a:bodyPr wrap="square" rtlCol="0">
            <a:spAutoFit/>
          </a:bodyPr>
          <a:lstStyle/>
          <a:p>
            <a:pPr algn="just">
              <a:lnSpc>
                <a:spcPts val="1800"/>
              </a:lnSpc>
            </a:pPr>
            <a:r>
              <a:rPr lang="zh-CN" altLang="zh-CN" sz="1000" dirty="0">
                <a:solidFill>
                  <a:srgbClr val="F2F2F2"/>
                </a:solidFill>
              </a:rPr>
              <a:t>进行户外实体实验，验证仿真效果并对装置的不足进行改进</a:t>
            </a:r>
            <a:endParaRPr lang="zh-CN" altLang="en-US" sz="1000" dirty="0">
              <a:cs typeface="+mn-ea"/>
              <a:sym typeface="+mn-lt"/>
            </a:endParaRPr>
          </a:p>
        </p:txBody>
      </p:sp>
      <p:sp>
        <p:nvSpPr>
          <p:cNvPr id="51" name="Oval 12"/>
          <p:cNvSpPr>
            <a:spLocks noChangeArrowheads="1"/>
          </p:cNvSpPr>
          <p:nvPr/>
        </p:nvSpPr>
        <p:spPr bwMode="auto">
          <a:xfrm>
            <a:off x="533400" y="3925935"/>
            <a:ext cx="1030994" cy="1029454"/>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AU" sz="1400" dirty="0">
              <a:solidFill>
                <a:schemeClr val="lt1"/>
              </a:solidFill>
              <a:cs typeface="+mn-ea"/>
              <a:sym typeface="+mn-lt"/>
            </a:endParaRPr>
          </a:p>
        </p:txBody>
      </p:sp>
      <p:cxnSp>
        <p:nvCxnSpPr>
          <p:cNvPr id="52" name="Straight Connector 48"/>
          <p:cNvCxnSpPr>
            <a:stCxn id="51" idx="7"/>
            <a:endCxn id="31" idx="3"/>
          </p:cNvCxnSpPr>
          <p:nvPr/>
        </p:nvCxnSpPr>
        <p:spPr>
          <a:xfrm flipV="1">
            <a:off x="1413408" y="3562135"/>
            <a:ext cx="502378" cy="51456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3" name="Freeform 9"/>
          <p:cNvSpPr>
            <a:spLocks noEditPoints="1"/>
          </p:cNvSpPr>
          <p:nvPr/>
        </p:nvSpPr>
        <p:spPr bwMode="auto">
          <a:xfrm>
            <a:off x="747315" y="4247325"/>
            <a:ext cx="560195" cy="462491"/>
          </a:xfrm>
          <a:custGeom>
            <a:avLst/>
            <a:gdLst>
              <a:gd name="T0" fmla="*/ 174 w 195"/>
              <a:gd name="T1" fmla="*/ 21 h 168"/>
              <a:gd name="T2" fmla="*/ 98 w 195"/>
              <a:gd name="T3" fmla="*/ 19 h 168"/>
              <a:gd name="T4" fmla="*/ 22 w 195"/>
              <a:gd name="T5" fmla="*/ 21 h 168"/>
              <a:gd name="T6" fmla="*/ 22 w 195"/>
              <a:gd name="T7" fmla="*/ 99 h 168"/>
              <a:gd name="T8" fmla="*/ 85 w 195"/>
              <a:gd name="T9" fmla="*/ 162 h 168"/>
              <a:gd name="T10" fmla="*/ 110 w 195"/>
              <a:gd name="T11" fmla="*/ 162 h 168"/>
              <a:gd name="T12" fmla="*/ 174 w 195"/>
              <a:gd name="T13" fmla="*/ 99 h 168"/>
              <a:gd name="T14" fmla="*/ 174 w 195"/>
              <a:gd name="T15" fmla="*/ 21 h 168"/>
              <a:gd name="T16" fmla="*/ 165 w 195"/>
              <a:gd name="T17" fmla="*/ 90 h 168"/>
              <a:gd name="T18" fmla="*/ 102 w 195"/>
              <a:gd name="T19" fmla="*/ 153 h 168"/>
              <a:gd name="T20" fmla="*/ 94 w 195"/>
              <a:gd name="T21" fmla="*/ 153 h 168"/>
              <a:gd name="T22" fmla="*/ 30 w 195"/>
              <a:gd name="T23" fmla="*/ 90 h 168"/>
              <a:gd name="T24" fmla="*/ 30 w 195"/>
              <a:gd name="T25" fmla="*/ 29 h 168"/>
              <a:gd name="T26" fmla="*/ 90 w 195"/>
              <a:gd name="T27" fmla="*/ 28 h 168"/>
              <a:gd name="T28" fmla="*/ 98 w 195"/>
              <a:gd name="T29" fmla="*/ 35 h 168"/>
              <a:gd name="T30" fmla="*/ 106 w 195"/>
              <a:gd name="T31" fmla="*/ 28 h 168"/>
              <a:gd name="T32" fmla="*/ 165 w 195"/>
              <a:gd name="T33" fmla="*/ 29 h 168"/>
              <a:gd name="T34" fmla="*/ 165 w 195"/>
              <a:gd name="T35" fmla="*/ 90 h 168"/>
              <a:gd name="T36" fmla="*/ 62 w 195"/>
              <a:gd name="T37" fmla="*/ 37 h 168"/>
              <a:gd name="T38" fmla="*/ 59 w 195"/>
              <a:gd name="T39" fmla="*/ 39 h 168"/>
              <a:gd name="T40" fmla="*/ 40 w 195"/>
              <a:gd name="T41" fmla="*/ 59 h 168"/>
              <a:gd name="T42" fmla="*/ 38 w 195"/>
              <a:gd name="T43" fmla="*/ 62 h 168"/>
              <a:gd name="T44" fmla="*/ 34 w 195"/>
              <a:gd name="T45" fmla="*/ 59 h 168"/>
              <a:gd name="T46" fmla="*/ 59 w 195"/>
              <a:gd name="T47" fmla="*/ 33 h 168"/>
              <a:gd name="T48" fmla="*/ 62 w 195"/>
              <a:gd name="T49" fmla="*/ 3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168">
                <a:moveTo>
                  <a:pt x="174" y="21"/>
                </a:moveTo>
                <a:cubicBezTo>
                  <a:pt x="153" y="1"/>
                  <a:pt x="119" y="0"/>
                  <a:pt x="98" y="19"/>
                </a:cubicBezTo>
                <a:cubicBezTo>
                  <a:pt x="76" y="0"/>
                  <a:pt x="43" y="1"/>
                  <a:pt x="22" y="21"/>
                </a:cubicBezTo>
                <a:cubicBezTo>
                  <a:pt x="0" y="42"/>
                  <a:pt x="0" y="77"/>
                  <a:pt x="22" y="99"/>
                </a:cubicBezTo>
                <a:cubicBezTo>
                  <a:pt x="28" y="105"/>
                  <a:pt x="85" y="162"/>
                  <a:pt x="85" y="162"/>
                </a:cubicBezTo>
                <a:cubicBezTo>
                  <a:pt x="93" y="168"/>
                  <a:pt x="103" y="168"/>
                  <a:pt x="110" y="162"/>
                </a:cubicBezTo>
                <a:cubicBezTo>
                  <a:pt x="110" y="162"/>
                  <a:pt x="173" y="99"/>
                  <a:pt x="174" y="99"/>
                </a:cubicBezTo>
                <a:cubicBezTo>
                  <a:pt x="195" y="77"/>
                  <a:pt x="195" y="42"/>
                  <a:pt x="174" y="21"/>
                </a:cubicBezTo>
                <a:close/>
                <a:moveTo>
                  <a:pt x="165" y="90"/>
                </a:moveTo>
                <a:cubicBezTo>
                  <a:pt x="102" y="153"/>
                  <a:pt x="102" y="153"/>
                  <a:pt x="102" y="153"/>
                </a:cubicBezTo>
                <a:cubicBezTo>
                  <a:pt x="100" y="156"/>
                  <a:pt x="96" y="156"/>
                  <a:pt x="94" y="153"/>
                </a:cubicBezTo>
                <a:cubicBezTo>
                  <a:pt x="30" y="90"/>
                  <a:pt x="30" y="90"/>
                  <a:pt x="30" y="90"/>
                </a:cubicBezTo>
                <a:cubicBezTo>
                  <a:pt x="13" y="73"/>
                  <a:pt x="13" y="46"/>
                  <a:pt x="30" y="29"/>
                </a:cubicBezTo>
                <a:cubicBezTo>
                  <a:pt x="46" y="13"/>
                  <a:pt x="72" y="12"/>
                  <a:pt x="90" y="28"/>
                </a:cubicBezTo>
                <a:cubicBezTo>
                  <a:pt x="98" y="35"/>
                  <a:pt x="98" y="35"/>
                  <a:pt x="98" y="35"/>
                </a:cubicBezTo>
                <a:cubicBezTo>
                  <a:pt x="106" y="28"/>
                  <a:pt x="106" y="28"/>
                  <a:pt x="106" y="28"/>
                </a:cubicBezTo>
                <a:cubicBezTo>
                  <a:pt x="123" y="12"/>
                  <a:pt x="149" y="13"/>
                  <a:pt x="165" y="29"/>
                </a:cubicBezTo>
                <a:cubicBezTo>
                  <a:pt x="183" y="46"/>
                  <a:pt x="183" y="73"/>
                  <a:pt x="165" y="90"/>
                </a:cubicBezTo>
                <a:close/>
                <a:moveTo>
                  <a:pt x="62" y="37"/>
                </a:moveTo>
                <a:cubicBezTo>
                  <a:pt x="62" y="38"/>
                  <a:pt x="61" y="39"/>
                  <a:pt x="59" y="39"/>
                </a:cubicBezTo>
                <a:cubicBezTo>
                  <a:pt x="48" y="39"/>
                  <a:pt x="40" y="48"/>
                  <a:pt x="40" y="59"/>
                </a:cubicBezTo>
                <a:cubicBezTo>
                  <a:pt x="40" y="60"/>
                  <a:pt x="39" y="62"/>
                  <a:pt x="38" y="62"/>
                </a:cubicBezTo>
                <a:cubicBezTo>
                  <a:pt x="36" y="62"/>
                  <a:pt x="34" y="60"/>
                  <a:pt x="34" y="59"/>
                </a:cubicBezTo>
                <a:cubicBezTo>
                  <a:pt x="34" y="45"/>
                  <a:pt x="45" y="33"/>
                  <a:pt x="59" y="33"/>
                </a:cubicBezTo>
                <a:cubicBezTo>
                  <a:pt x="61" y="33"/>
                  <a:pt x="62" y="35"/>
                  <a:pt x="62" y="37"/>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8" name="TextBox 17"/>
          <p:cNvSpPr txBox="1"/>
          <p:nvPr/>
        </p:nvSpPr>
        <p:spPr>
          <a:xfrm>
            <a:off x="434497" y="5240066"/>
            <a:ext cx="2015295" cy="338554"/>
          </a:xfrm>
          <a:prstGeom prst="rect">
            <a:avLst/>
          </a:prstGeom>
          <a:noFill/>
        </p:spPr>
        <p:txBody>
          <a:bodyPr wrap="none" rtlCol="0">
            <a:spAutoFit/>
          </a:bodyPr>
          <a:lstStyle/>
          <a:p>
            <a:r>
              <a:rPr lang="en-US" altLang="zh-CN" sz="1600" dirty="0">
                <a:solidFill>
                  <a:srgbClr val="AF935C"/>
                </a:solidFill>
                <a:cs typeface="+mn-ea"/>
              </a:rPr>
              <a:t>2017.11.1-2017.12.23</a:t>
            </a:r>
            <a:endParaRPr lang="zh-CN" altLang="en-US" sz="1600" dirty="0">
              <a:solidFill>
                <a:srgbClr val="AF935C"/>
              </a:solidFill>
              <a:cs typeface="+mn-ea"/>
              <a:sym typeface="+mn-lt"/>
            </a:endParaRPr>
          </a:p>
        </p:txBody>
      </p:sp>
      <p:sp>
        <p:nvSpPr>
          <p:cNvPr id="59" name="TextBox 18"/>
          <p:cNvSpPr txBox="1"/>
          <p:nvPr/>
        </p:nvSpPr>
        <p:spPr>
          <a:xfrm>
            <a:off x="360166" y="5670889"/>
            <a:ext cx="2051006" cy="527645"/>
          </a:xfrm>
          <a:prstGeom prst="rect">
            <a:avLst/>
          </a:prstGeom>
          <a:noFill/>
        </p:spPr>
        <p:txBody>
          <a:bodyPr wrap="square" rtlCol="0">
            <a:spAutoFit/>
          </a:bodyPr>
          <a:lstStyle/>
          <a:p>
            <a:pPr>
              <a:lnSpc>
                <a:spcPts val="1800"/>
              </a:lnSpc>
            </a:pPr>
            <a:r>
              <a:rPr lang="zh-CN" altLang="zh-CN" sz="1000" dirty="0">
                <a:solidFill>
                  <a:srgbClr val="F2F2F2"/>
                </a:solidFill>
              </a:rPr>
              <a:t>确立项目内容，确定学习研究路线，进行任务分工</a:t>
            </a:r>
            <a:endParaRPr lang="zh-CN" altLang="en-US" sz="1000" dirty="0">
              <a:cs typeface="+mn-ea"/>
              <a:sym typeface="+mn-lt"/>
            </a:endParaRPr>
          </a:p>
        </p:txBody>
      </p:sp>
      <p:sp>
        <p:nvSpPr>
          <p:cNvPr id="60" name="Oval 12"/>
          <p:cNvSpPr>
            <a:spLocks noChangeArrowheads="1"/>
          </p:cNvSpPr>
          <p:nvPr/>
        </p:nvSpPr>
        <p:spPr bwMode="auto">
          <a:xfrm>
            <a:off x="10674701" y="2635178"/>
            <a:ext cx="975494" cy="974036"/>
          </a:xfrm>
          <a:prstGeom prst="ellipse">
            <a:avLst/>
          </a:prstGeom>
          <a:solidFill>
            <a:srgbClr val="AF935C"/>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solidFill>
                <a:schemeClr val="lt1"/>
              </a:solidFill>
              <a:cs typeface="+mn-ea"/>
              <a:sym typeface="+mn-lt"/>
            </a:endParaRPr>
          </a:p>
        </p:txBody>
      </p:sp>
      <p:cxnSp>
        <p:nvCxnSpPr>
          <p:cNvPr id="61" name="Straight Connector 31"/>
          <p:cNvCxnSpPr/>
          <p:nvPr/>
        </p:nvCxnSpPr>
        <p:spPr>
          <a:xfrm flipH="1">
            <a:off x="10144575" y="3349582"/>
            <a:ext cx="604489" cy="53415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Freeform 5"/>
          <p:cNvSpPr>
            <a:spLocks noEditPoints="1"/>
          </p:cNvSpPr>
          <p:nvPr/>
        </p:nvSpPr>
        <p:spPr bwMode="auto">
          <a:xfrm>
            <a:off x="11024096" y="3009888"/>
            <a:ext cx="276704" cy="339694"/>
          </a:xfrm>
          <a:custGeom>
            <a:avLst/>
            <a:gdLst>
              <a:gd name="T0" fmla="*/ 88 w 104"/>
              <a:gd name="T1" fmla="*/ 80 h 128"/>
              <a:gd name="T2" fmla="*/ 100 w 104"/>
              <a:gd name="T3" fmla="*/ 48 h 128"/>
              <a:gd name="T4" fmla="*/ 52 w 104"/>
              <a:gd name="T5" fmla="*/ 0 h 128"/>
              <a:gd name="T6" fmla="*/ 4 w 104"/>
              <a:gd name="T7" fmla="*/ 48 h 128"/>
              <a:gd name="T8" fmla="*/ 16 w 104"/>
              <a:gd name="T9" fmla="*/ 80 h 128"/>
              <a:gd name="T10" fmla="*/ 0 w 104"/>
              <a:gd name="T11" fmla="*/ 108 h 128"/>
              <a:gd name="T12" fmla="*/ 21 w 104"/>
              <a:gd name="T13" fmla="*/ 111 h 128"/>
              <a:gd name="T14" fmla="*/ 34 w 104"/>
              <a:gd name="T15" fmla="*/ 128 h 128"/>
              <a:gd name="T16" fmla="*/ 52 w 104"/>
              <a:gd name="T17" fmla="*/ 97 h 128"/>
              <a:gd name="T18" fmla="*/ 70 w 104"/>
              <a:gd name="T19" fmla="*/ 128 h 128"/>
              <a:gd name="T20" fmla="*/ 83 w 104"/>
              <a:gd name="T21" fmla="*/ 111 h 128"/>
              <a:gd name="T22" fmla="*/ 104 w 104"/>
              <a:gd name="T23" fmla="*/ 108 h 128"/>
              <a:gd name="T24" fmla="*/ 88 w 104"/>
              <a:gd name="T25" fmla="*/ 80 h 128"/>
              <a:gd name="T26" fmla="*/ 32 w 104"/>
              <a:gd name="T27" fmla="*/ 116 h 128"/>
              <a:gd name="T28" fmla="*/ 26 w 104"/>
              <a:gd name="T29" fmla="*/ 103 h 128"/>
              <a:gd name="T30" fmla="*/ 12 w 104"/>
              <a:gd name="T31" fmla="*/ 104 h 128"/>
              <a:gd name="T32" fmla="*/ 22 w 104"/>
              <a:gd name="T33" fmla="*/ 85 h 128"/>
              <a:gd name="T34" fmla="*/ 44 w 104"/>
              <a:gd name="T35" fmla="*/ 95 h 128"/>
              <a:gd name="T36" fmla="*/ 32 w 104"/>
              <a:gd name="T37" fmla="*/ 116 h 128"/>
              <a:gd name="T38" fmla="*/ 12 w 104"/>
              <a:gd name="T39" fmla="*/ 48 h 128"/>
              <a:gd name="T40" fmla="*/ 52 w 104"/>
              <a:gd name="T41" fmla="*/ 8 h 128"/>
              <a:gd name="T42" fmla="*/ 92 w 104"/>
              <a:gd name="T43" fmla="*/ 48 h 128"/>
              <a:gd name="T44" fmla="*/ 52 w 104"/>
              <a:gd name="T45" fmla="*/ 88 h 128"/>
              <a:gd name="T46" fmla="*/ 12 w 104"/>
              <a:gd name="T47" fmla="*/ 48 h 128"/>
              <a:gd name="T48" fmla="*/ 78 w 104"/>
              <a:gd name="T49" fmla="*/ 103 h 128"/>
              <a:gd name="T50" fmla="*/ 72 w 104"/>
              <a:gd name="T51" fmla="*/ 116 h 128"/>
              <a:gd name="T52" fmla="*/ 60 w 104"/>
              <a:gd name="T53" fmla="*/ 95 h 128"/>
              <a:gd name="T54" fmla="*/ 82 w 104"/>
              <a:gd name="T55" fmla="*/ 85 h 128"/>
              <a:gd name="T56" fmla="*/ 92 w 104"/>
              <a:gd name="T57" fmla="*/ 104 h 128"/>
              <a:gd name="T58" fmla="*/ 78 w 104"/>
              <a:gd name="T59" fmla="*/ 103 h 128"/>
              <a:gd name="T60" fmla="*/ 52 w 104"/>
              <a:gd name="T61" fmla="*/ 20 h 128"/>
              <a:gd name="T62" fmla="*/ 24 w 104"/>
              <a:gd name="T63" fmla="*/ 48 h 128"/>
              <a:gd name="T64" fmla="*/ 52 w 104"/>
              <a:gd name="T65" fmla="*/ 76 h 128"/>
              <a:gd name="T66" fmla="*/ 80 w 104"/>
              <a:gd name="T67" fmla="*/ 48 h 128"/>
              <a:gd name="T68" fmla="*/ 52 w 104"/>
              <a:gd name="T69" fmla="*/ 20 h 128"/>
              <a:gd name="T70" fmla="*/ 52 w 104"/>
              <a:gd name="T71" fmla="*/ 68 h 128"/>
              <a:gd name="T72" fmla="*/ 32 w 104"/>
              <a:gd name="T73" fmla="*/ 48 h 128"/>
              <a:gd name="T74" fmla="*/ 52 w 104"/>
              <a:gd name="T75" fmla="*/ 28 h 128"/>
              <a:gd name="T76" fmla="*/ 72 w 104"/>
              <a:gd name="T77" fmla="*/ 48 h 128"/>
              <a:gd name="T78" fmla="*/ 52 w 104"/>
              <a:gd name="T7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28">
                <a:moveTo>
                  <a:pt x="88" y="80"/>
                </a:moveTo>
                <a:cubicBezTo>
                  <a:pt x="95" y="71"/>
                  <a:pt x="100" y="60"/>
                  <a:pt x="100" y="48"/>
                </a:cubicBezTo>
                <a:cubicBezTo>
                  <a:pt x="100" y="21"/>
                  <a:pt x="79" y="0"/>
                  <a:pt x="52" y="0"/>
                </a:cubicBezTo>
                <a:cubicBezTo>
                  <a:pt x="25" y="0"/>
                  <a:pt x="4" y="21"/>
                  <a:pt x="4" y="48"/>
                </a:cubicBezTo>
                <a:cubicBezTo>
                  <a:pt x="4" y="60"/>
                  <a:pt x="9" y="71"/>
                  <a:pt x="16" y="80"/>
                </a:cubicBezTo>
                <a:cubicBezTo>
                  <a:pt x="9" y="93"/>
                  <a:pt x="0" y="108"/>
                  <a:pt x="0" y="108"/>
                </a:cubicBezTo>
                <a:cubicBezTo>
                  <a:pt x="21" y="111"/>
                  <a:pt x="21" y="111"/>
                  <a:pt x="21" y="111"/>
                </a:cubicBezTo>
                <a:cubicBezTo>
                  <a:pt x="34" y="128"/>
                  <a:pt x="34" y="128"/>
                  <a:pt x="34" y="128"/>
                </a:cubicBezTo>
                <a:cubicBezTo>
                  <a:pt x="34" y="128"/>
                  <a:pt x="44" y="111"/>
                  <a:pt x="52" y="97"/>
                </a:cubicBezTo>
                <a:cubicBezTo>
                  <a:pt x="60" y="111"/>
                  <a:pt x="70" y="128"/>
                  <a:pt x="70" y="128"/>
                </a:cubicBezTo>
                <a:cubicBezTo>
                  <a:pt x="83" y="111"/>
                  <a:pt x="83" y="111"/>
                  <a:pt x="83" y="111"/>
                </a:cubicBezTo>
                <a:cubicBezTo>
                  <a:pt x="104" y="108"/>
                  <a:pt x="104" y="108"/>
                  <a:pt x="104" y="108"/>
                </a:cubicBezTo>
                <a:cubicBezTo>
                  <a:pt x="104" y="108"/>
                  <a:pt x="95" y="93"/>
                  <a:pt x="88" y="80"/>
                </a:cubicBezTo>
                <a:close/>
                <a:moveTo>
                  <a:pt x="32" y="116"/>
                </a:moveTo>
                <a:cubicBezTo>
                  <a:pt x="26" y="103"/>
                  <a:pt x="26" y="103"/>
                  <a:pt x="26" y="103"/>
                </a:cubicBezTo>
                <a:cubicBezTo>
                  <a:pt x="12" y="104"/>
                  <a:pt x="12" y="104"/>
                  <a:pt x="12" y="104"/>
                </a:cubicBezTo>
                <a:cubicBezTo>
                  <a:pt x="12" y="104"/>
                  <a:pt x="17" y="95"/>
                  <a:pt x="22" y="85"/>
                </a:cubicBezTo>
                <a:cubicBezTo>
                  <a:pt x="28" y="90"/>
                  <a:pt x="35" y="94"/>
                  <a:pt x="44" y="95"/>
                </a:cubicBezTo>
                <a:cubicBezTo>
                  <a:pt x="38" y="105"/>
                  <a:pt x="32" y="116"/>
                  <a:pt x="32" y="116"/>
                </a:cubicBezTo>
                <a:close/>
                <a:moveTo>
                  <a:pt x="12" y="48"/>
                </a:moveTo>
                <a:cubicBezTo>
                  <a:pt x="12" y="26"/>
                  <a:pt x="30" y="8"/>
                  <a:pt x="52" y="8"/>
                </a:cubicBezTo>
                <a:cubicBezTo>
                  <a:pt x="74" y="8"/>
                  <a:pt x="92" y="26"/>
                  <a:pt x="92" y="48"/>
                </a:cubicBezTo>
                <a:cubicBezTo>
                  <a:pt x="92" y="70"/>
                  <a:pt x="74" y="88"/>
                  <a:pt x="52" y="88"/>
                </a:cubicBezTo>
                <a:cubicBezTo>
                  <a:pt x="30" y="88"/>
                  <a:pt x="12" y="70"/>
                  <a:pt x="12" y="48"/>
                </a:cubicBezTo>
                <a:close/>
                <a:moveTo>
                  <a:pt x="78" y="103"/>
                </a:moveTo>
                <a:cubicBezTo>
                  <a:pt x="72" y="116"/>
                  <a:pt x="72" y="116"/>
                  <a:pt x="72" y="116"/>
                </a:cubicBezTo>
                <a:cubicBezTo>
                  <a:pt x="72" y="116"/>
                  <a:pt x="66" y="105"/>
                  <a:pt x="60" y="95"/>
                </a:cubicBezTo>
                <a:cubicBezTo>
                  <a:pt x="69" y="94"/>
                  <a:pt x="76" y="90"/>
                  <a:pt x="82" y="85"/>
                </a:cubicBezTo>
                <a:cubicBezTo>
                  <a:pt x="87" y="95"/>
                  <a:pt x="92" y="104"/>
                  <a:pt x="92" y="104"/>
                </a:cubicBezTo>
                <a:lnTo>
                  <a:pt x="78" y="103"/>
                </a:lnTo>
                <a:close/>
                <a:moveTo>
                  <a:pt x="52" y="20"/>
                </a:moveTo>
                <a:cubicBezTo>
                  <a:pt x="37" y="20"/>
                  <a:pt x="24" y="33"/>
                  <a:pt x="24" y="48"/>
                </a:cubicBezTo>
                <a:cubicBezTo>
                  <a:pt x="24" y="63"/>
                  <a:pt x="37" y="76"/>
                  <a:pt x="52" y="76"/>
                </a:cubicBezTo>
                <a:cubicBezTo>
                  <a:pt x="67" y="76"/>
                  <a:pt x="80" y="63"/>
                  <a:pt x="80" y="48"/>
                </a:cubicBezTo>
                <a:cubicBezTo>
                  <a:pt x="80" y="33"/>
                  <a:pt x="67" y="20"/>
                  <a:pt x="52" y="20"/>
                </a:cubicBezTo>
                <a:close/>
                <a:moveTo>
                  <a:pt x="52" y="68"/>
                </a:moveTo>
                <a:cubicBezTo>
                  <a:pt x="41" y="68"/>
                  <a:pt x="32" y="59"/>
                  <a:pt x="32" y="48"/>
                </a:cubicBezTo>
                <a:cubicBezTo>
                  <a:pt x="32" y="37"/>
                  <a:pt x="41" y="28"/>
                  <a:pt x="52" y="28"/>
                </a:cubicBezTo>
                <a:cubicBezTo>
                  <a:pt x="63" y="28"/>
                  <a:pt x="72" y="37"/>
                  <a:pt x="72" y="48"/>
                </a:cubicBezTo>
                <a:cubicBezTo>
                  <a:pt x="72" y="59"/>
                  <a:pt x="63" y="68"/>
                  <a:pt x="52" y="6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4" name="TextBox 17"/>
          <p:cNvSpPr txBox="1"/>
          <p:nvPr/>
        </p:nvSpPr>
        <p:spPr>
          <a:xfrm>
            <a:off x="10091465" y="1416515"/>
            <a:ext cx="1702710" cy="338554"/>
          </a:xfrm>
          <a:prstGeom prst="rect">
            <a:avLst/>
          </a:prstGeom>
          <a:noFill/>
        </p:spPr>
        <p:txBody>
          <a:bodyPr wrap="none" rtlCol="0">
            <a:spAutoFit/>
          </a:bodyPr>
          <a:lstStyle/>
          <a:p>
            <a:r>
              <a:rPr lang="en-US" altLang="zh-CN" sz="1600" dirty="0">
                <a:solidFill>
                  <a:srgbClr val="AF935C"/>
                </a:solidFill>
                <a:cs typeface="+mn-ea"/>
              </a:rPr>
              <a:t>2019.3.1-2019.5.1</a:t>
            </a:r>
            <a:endParaRPr lang="zh-CN" altLang="en-US" sz="1600" dirty="0">
              <a:solidFill>
                <a:srgbClr val="AF935C"/>
              </a:solidFill>
              <a:cs typeface="+mn-ea"/>
              <a:sym typeface="+mn-lt"/>
            </a:endParaRPr>
          </a:p>
        </p:txBody>
      </p:sp>
      <p:sp>
        <p:nvSpPr>
          <p:cNvPr id="65" name="TextBox 18"/>
          <p:cNvSpPr txBox="1"/>
          <p:nvPr/>
        </p:nvSpPr>
        <p:spPr>
          <a:xfrm>
            <a:off x="9938940" y="1831706"/>
            <a:ext cx="2346104" cy="553998"/>
          </a:xfrm>
          <a:prstGeom prst="rect">
            <a:avLst/>
          </a:prstGeom>
          <a:noFill/>
        </p:spPr>
        <p:txBody>
          <a:bodyPr wrap="square" rtlCol="0">
            <a:spAutoFit/>
          </a:bodyPr>
          <a:lstStyle/>
          <a:p>
            <a:pPr algn="just">
              <a:lnSpc>
                <a:spcPts val="1800"/>
              </a:lnSpc>
            </a:pPr>
            <a:r>
              <a:rPr lang="zh-CN" altLang="zh-CN" sz="1000" dirty="0">
                <a:solidFill>
                  <a:srgbClr val="F2F2F2"/>
                </a:solidFill>
              </a:rPr>
              <a:t>总结研究成果，撰写结</a:t>
            </a:r>
            <a:r>
              <a:rPr lang="zh-CN" altLang="zh-CN" sz="1000" dirty="0" smtClean="0">
                <a:solidFill>
                  <a:srgbClr val="F2F2F2"/>
                </a:solidFill>
              </a:rPr>
              <a:t>题</a:t>
            </a:r>
            <a:r>
              <a:rPr lang="zh-CN" altLang="en-US" sz="1000" dirty="0" smtClean="0">
                <a:solidFill>
                  <a:srgbClr val="F2F2F2"/>
                </a:solidFill>
              </a:rPr>
              <a:t>报告</a:t>
            </a:r>
            <a:r>
              <a:rPr lang="zh-CN" altLang="zh-CN" sz="1000" dirty="0" smtClean="0">
                <a:solidFill>
                  <a:srgbClr val="F2F2F2"/>
                </a:solidFill>
              </a:rPr>
              <a:t>，</a:t>
            </a:r>
            <a:r>
              <a:rPr lang="zh-CN" altLang="zh-CN" sz="1000" dirty="0">
                <a:solidFill>
                  <a:srgbClr val="F2F2F2"/>
                </a:solidFill>
              </a:rPr>
              <a:t>准备答辩</a:t>
            </a:r>
            <a:endParaRPr lang="zh-CN" altLang="en-US" sz="1000" dirty="0">
              <a:cs typeface="+mn-ea"/>
              <a:sym typeface="+mn-lt"/>
            </a:endParaRPr>
          </a:p>
        </p:txBody>
      </p:sp>
      <p:sp>
        <p:nvSpPr>
          <p:cNvPr id="54" name="文本框 53"/>
          <p:cNvSpPr txBox="1"/>
          <p:nvPr/>
        </p:nvSpPr>
        <p:spPr>
          <a:xfrm>
            <a:off x="1564394" y="890576"/>
            <a:ext cx="2525050" cy="369332"/>
          </a:xfrm>
          <a:prstGeom prst="rect">
            <a:avLst/>
          </a:prstGeom>
          <a:noFill/>
        </p:spPr>
        <p:txBody>
          <a:bodyPr wrap="none" rtlCol="0">
            <a:spAutoFit/>
          </a:bodyPr>
          <a:lstStyle/>
          <a:p>
            <a:r>
              <a:rPr lang="en-US" altLang="zh-CN" b="1" dirty="0">
                <a:solidFill>
                  <a:schemeClr val="accent4">
                    <a:lumMod val="75000"/>
                  </a:schemeClr>
                </a:solidFill>
                <a:latin typeface="+mj-ea"/>
                <a:ea typeface="+mj-ea"/>
                <a:cs typeface="+mn-ea"/>
                <a:sym typeface="+mn-lt"/>
              </a:rPr>
              <a:t>Schedule Arrangement</a:t>
            </a:r>
            <a:endParaRPr lang="zh-CN" altLang="en-US" b="1" dirty="0">
              <a:solidFill>
                <a:schemeClr val="accent4">
                  <a:lumMod val="75000"/>
                </a:schemeClr>
              </a:solidFill>
              <a:latin typeface="+mj-ea"/>
              <a:ea typeface="+mj-ea"/>
              <a:cs typeface="+mn-ea"/>
              <a:sym typeface="+mn-lt"/>
            </a:endParaRPr>
          </a:p>
        </p:txBody>
      </p:sp>
    </p:spTree>
  </p:cSld>
  <p:clrMapOvr>
    <a:masterClrMapping/>
  </p:clrMapOvr>
  <p:transition spd="slow" advTm="10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 calcmode="lin" valueType="num">
                                      <p:cBhvr>
                                        <p:cTn id="28" dur="500" fill="hold"/>
                                        <p:tgtEl>
                                          <p:spTgt spid="59"/>
                                        </p:tgtEl>
                                        <p:attrNameLst>
                                          <p:attrName>ppt_w</p:attrName>
                                        </p:attrNameLst>
                                      </p:cBhvr>
                                      <p:tavLst>
                                        <p:tav tm="0">
                                          <p:val>
                                            <p:fltVal val="0"/>
                                          </p:val>
                                        </p:tav>
                                        <p:tav tm="100000">
                                          <p:val>
                                            <p:strVal val="#ppt_w"/>
                                          </p:val>
                                        </p:tav>
                                      </p:tavLst>
                                    </p:anim>
                                    <p:anim calcmode="lin" valueType="num">
                                      <p:cBhvr>
                                        <p:cTn id="29" dur="500" fill="hold"/>
                                        <p:tgtEl>
                                          <p:spTgt spid="59"/>
                                        </p:tgtEl>
                                        <p:attrNameLst>
                                          <p:attrName>ppt_h</p:attrName>
                                        </p:attrNameLst>
                                      </p:cBhvr>
                                      <p:tavLst>
                                        <p:tav tm="0">
                                          <p:val>
                                            <p:fltVal val="0"/>
                                          </p:val>
                                        </p:tav>
                                        <p:tav tm="100000">
                                          <p:val>
                                            <p:strVal val="#ppt_h"/>
                                          </p:val>
                                        </p:tav>
                                      </p:tavLst>
                                    </p:anim>
                                    <p:animEffect transition="in" filter="fade">
                                      <p:cBhvr>
                                        <p:cTn id="30" dur="500"/>
                                        <p:tgtEl>
                                          <p:spTgt spid="59"/>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Effect transition="in" filter="fade">
                                      <p:cBhvr>
                                        <p:cTn id="36" dur="500"/>
                                        <p:tgtEl>
                                          <p:spTgt spid="3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p:cTn id="45" dur="500" fill="hold"/>
                                        <p:tgtEl>
                                          <p:spTgt spid="39"/>
                                        </p:tgtEl>
                                        <p:attrNameLst>
                                          <p:attrName>ppt_w</p:attrName>
                                        </p:attrNameLst>
                                      </p:cBhvr>
                                      <p:tavLst>
                                        <p:tav tm="0">
                                          <p:val>
                                            <p:fltVal val="0"/>
                                          </p:val>
                                        </p:tav>
                                        <p:tav tm="100000">
                                          <p:val>
                                            <p:strVal val="#ppt_w"/>
                                          </p:val>
                                        </p:tav>
                                      </p:tavLst>
                                    </p:anim>
                                    <p:anim calcmode="lin" valueType="num">
                                      <p:cBhvr>
                                        <p:cTn id="46" dur="500" fill="hold"/>
                                        <p:tgtEl>
                                          <p:spTgt spid="39"/>
                                        </p:tgtEl>
                                        <p:attrNameLst>
                                          <p:attrName>ppt_h</p:attrName>
                                        </p:attrNameLst>
                                      </p:cBhvr>
                                      <p:tavLst>
                                        <p:tav tm="0">
                                          <p:val>
                                            <p:fltVal val="0"/>
                                          </p:val>
                                        </p:tav>
                                        <p:tav tm="100000">
                                          <p:val>
                                            <p:strVal val="#ppt_h"/>
                                          </p:val>
                                        </p:tav>
                                      </p:tavLst>
                                    </p:anim>
                                    <p:animEffect transition="in" filter="fade">
                                      <p:cBhvr>
                                        <p:cTn id="47" dur="500"/>
                                        <p:tgtEl>
                                          <p:spTgt spid="39"/>
                                        </p:tgtEl>
                                      </p:cBhvr>
                                    </p:animEffect>
                                  </p:childTnLst>
                                </p:cTn>
                              </p:par>
                              <p:par>
                                <p:cTn id="48" presetID="2" presetClass="entr" presetSubtype="8" decel="10000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1000" fill="hold"/>
                                        <p:tgtEl>
                                          <p:spTgt spid="40"/>
                                        </p:tgtEl>
                                        <p:attrNameLst>
                                          <p:attrName>ppt_x</p:attrName>
                                        </p:attrNameLst>
                                      </p:cBhvr>
                                      <p:tavLst>
                                        <p:tav tm="0">
                                          <p:val>
                                            <p:strVal val="0-#ppt_w/2"/>
                                          </p:val>
                                        </p:tav>
                                        <p:tav tm="100000">
                                          <p:val>
                                            <p:strVal val="#ppt_x"/>
                                          </p:val>
                                        </p:tav>
                                      </p:tavLst>
                                    </p:anim>
                                    <p:anim calcmode="lin" valueType="num">
                                      <p:cBhvr additive="base">
                                        <p:cTn id="51" dur="1000" fill="hold"/>
                                        <p:tgtEl>
                                          <p:spTgt spid="40"/>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p:cTn id="58" dur="500" fill="hold"/>
                                        <p:tgtEl>
                                          <p:spTgt spid="38"/>
                                        </p:tgtEl>
                                        <p:attrNameLst>
                                          <p:attrName>ppt_w</p:attrName>
                                        </p:attrNameLst>
                                      </p:cBhvr>
                                      <p:tavLst>
                                        <p:tav tm="0">
                                          <p:val>
                                            <p:fltVal val="0"/>
                                          </p:val>
                                        </p:tav>
                                        <p:tav tm="100000">
                                          <p:val>
                                            <p:strVal val="#ppt_w"/>
                                          </p:val>
                                        </p:tav>
                                      </p:tavLst>
                                    </p:anim>
                                    <p:anim calcmode="lin" valueType="num">
                                      <p:cBhvr>
                                        <p:cTn id="59" dur="500" fill="hold"/>
                                        <p:tgtEl>
                                          <p:spTgt spid="38"/>
                                        </p:tgtEl>
                                        <p:attrNameLst>
                                          <p:attrName>ppt_h</p:attrName>
                                        </p:attrNameLst>
                                      </p:cBhvr>
                                      <p:tavLst>
                                        <p:tav tm="0">
                                          <p:val>
                                            <p:fltVal val="0"/>
                                          </p:val>
                                        </p:tav>
                                        <p:tav tm="100000">
                                          <p:val>
                                            <p:strVal val="#ppt_h"/>
                                          </p:val>
                                        </p:tav>
                                      </p:tavLst>
                                    </p:anim>
                                    <p:animEffect transition="in" filter="fade">
                                      <p:cBhvr>
                                        <p:cTn id="60" dur="500"/>
                                        <p:tgtEl>
                                          <p:spTgt spid="38"/>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childTnLst>
                          </p:cTn>
                        </p:par>
                        <p:par>
                          <p:cTn id="66" fill="hold">
                            <p:stCondLst>
                              <p:cond delay="4000"/>
                            </p:stCondLst>
                            <p:childTnLst>
                              <p:par>
                                <p:cTn id="67" presetID="53" presetClass="entr" presetSubtype="16"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animEffect transition="in" filter="fade">
                                      <p:cBhvr>
                                        <p:cTn id="71" dur="500"/>
                                        <p:tgtEl>
                                          <p:spTgt spid="41"/>
                                        </p:tgtEl>
                                      </p:cBhvr>
                                    </p:animEffect>
                                  </p:childTnLst>
                                </p:cTn>
                              </p:par>
                              <p:par>
                                <p:cTn id="72" presetID="2" presetClass="entr" presetSubtype="8" decel="10000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additive="base">
                                        <p:cTn id="74" dur="1000" fill="hold"/>
                                        <p:tgtEl>
                                          <p:spTgt spid="42"/>
                                        </p:tgtEl>
                                        <p:attrNameLst>
                                          <p:attrName>ppt_x</p:attrName>
                                        </p:attrNameLst>
                                      </p:cBhvr>
                                      <p:tavLst>
                                        <p:tav tm="0">
                                          <p:val>
                                            <p:strVal val="0-#ppt_w/2"/>
                                          </p:val>
                                        </p:tav>
                                        <p:tav tm="100000">
                                          <p:val>
                                            <p:strVal val="#ppt_x"/>
                                          </p:val>
                                        </p:tav>
                                      </p:tavLst>
                                    </p:anim>
                                    <p:anim calcmode="lin" valueType="num">
                                      <p:cBhvr additive="base">
                                        <p:cTn id="75" dur="1000" fill="hold"/>
                                        <p:tgtEl>
                                          <p:spTgt spid="42"/>
                                        </p:tgtEl>
                                        <p:attrNameLst>
                                          <p:attrName>ppt_y</p:attrName>
                                        </p:attrNameLst>
                                      </p:cBhvr>
                                      <p:tavLst>
                                        <p:tav tm="0">
                                          <p:val>
                                            <p:strVal val="#ppt_y"/>
                                          </p:val>
                                        </p:tav>
                                        <p:tav tm="100000">
                                          <p:val>
                                            <p:strVal val="#ppt_y"/>
                                          </p:val>
                                        </p:tav>
                                      </p:tavLst>
                                    </p:anim>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left)">
                                      <p:cBhvr>
                                        <p:cTn id="79" dur="500"/>
                                        <p:tgtEl>
                                          <p:spTgt spid="2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p:cTn id="87" dur="500" fill="hold"/>
                                        <p:tgtEl>
                                          <p:spTgt spid="33"/>
                                        </p:tgtEl>
                                        <p:attrNameLst>
                                          <p:attrName>ppt_w</p:attrName>
                                        </p:attrNameLst>
                                      </p:cBhvr>
                                      <p:tavLst>
                                        <p:tav tm="0">
                                          <p:val>
                                            <p:fltVal val="0"/>
                                          </p:val>
                                        </p:tav>
                                        <p:tav tm="100000">
                                          <p:val>
                                            <p:strVal val="#ppt_w"/>
                                          </p:val>
                                        </p:tav>
                                      </p:tavLst>
                                    </p:anim>
                                    <p:anim calcmode="lin" valueType="num">
                                      <p:cBhvr>
                                        <p:cTn id="88" dur="500" fill="hold"/>
                                        <p:tgtEl>
                                          <p:spTgt spid="33"/>
                                        </p:tgtEl>
                                        <p:attrNameLst>
                                          <p:attrName>ppt_h</p:attrName>
                                        </p:attrNameLst>
                                      </p:cBhvr>
                                      <p:tavLst>
                                        <p:tav tm="0">
                                          <p:val>
                                            <p:fltVal val="0"/>
                                          </p:val>
                                        </p:tav>
                                        <p:tav tm="100000">
                                          <p:val>
                                            <p:strVal val="#ppt_h"/>
                                          </p:val>
                                        </p:tav>
                                      </p:tavLst>
                                    </p:anim>
                                    <p:animEffect transition="in" filter="fade">
                                      <p:cBhvr>
                                        <p:cTn id="89" dur="500"/>
                                        <p:tgtEl>
                                          <p:spTgt spid="33"/>
                                        </p:tgtEl>
                                      </p:cBhvr>
                                    </p:animEffect>
                                  </p:childTnLst>
                                </p:cTn>
                              </p:par>
                            </p:childTnLst>
                          </p:cTn>
                        </p:par>
                        <p:par>
                          <p:cTn id="90" fill="hold">
                            <p:stCondLst>
                              <p:cond delay="5000"/>
                            </p:stCondLst>
                            <p:childTnLst>
                              <p:par>
                                <p:cTn id="91" presetID="53" presetClass="entr" presetSubtype="16" fill="hold" grpId="0" nodeType="afterEffect">
                                  <p:stCondLst>
                                    <p:cond delay="0"/>
                                  </p:stCondLst>
                                  <p:childTnLst>
                                    <p:set>
                                      <p:cBhvr>
                                        <p:cTn id="92" dur="1" fill="hold">
                                          <p:stCondLst>
                                            <p:cond delay="0"/>
                                          </p:stCondLst>
                                        </p:cTn>
                                        <p:tgtEl>
                                          <p:spTgt spid="43"/>
                                        </p:tgtEl>
                                        <p:attrNameLst>
                                          <p:attrName>style.visibility</p:attrName>
                                        </p:attrNameLst>
                                      </p:cBhvr>
                                      <p:to>
                                        <p:strVal val="visible"/>
                                      </p:to>
                                    </p:set>
                                    <p:anim calcmode="lin" valueType="num">
                                      <p:cBhvr>
                                        <p:cTn id="93" dur="500" fill="hold"/>
                                        <p:tgtEl>
                                          <p:spTgt spid="43"/>
                                        </p:tgtEl>
                                        <p:attrNameLst>
                                          <p:attrName>ppt_w</p:attrName>
                                        </p:attrNameLst>
                                      </p:cBhvr>
                                      <p:tavLst>
                                        <p:tav tm="0">
                                          <p:val>
                                            <p:fltVal val="0"/>
                                          </p:val>
                                        </p:tav>
                                        <p:tav tm="100000">
                                          <p:val>
                                            <p:strVal val="#ppt_w"/>
                                          </p:val>
                                        </p:tav>
                                      </p:tavLst>
                                    </p:anim>
                                    <p:anim calcmode="lin" valueType="num">
                                      <p:cBhvr>
                                        <p:cTn id="94" dur="500" fill="hold"/>
                                        <p:tgtEl>
                                          <p:spTgt spid="43"/>
                                        </p:tgtEl>
                                        <p:attrNameLst>
                                          <p:attrName>ppt_h</p:attrName>
                                        </p:attrNameLst>
                                      </p:cBhvr>
                                      <p:tavLst>
                                        <p:tav tm="0">
                                          <p:val>
                                            <p:fltVal val="0"/>
                                          </p:val>
                                        </p:tav>
                                        <p:tav tm="100000">
                                          <p:val>
                                            <p:strVal val="#ppt_h"/>
                                          </p:val>
                                        </p:tav>
                                      </p:tavLst>
                                    </p:anim>
                                    <p:animEffect transition="in" filter="fade">
                                      <p:cBhvr>
                                        <p:cTn id="95" dur="500"/>
                                        <p:tgtEl>
                                          <p:spTgt spid="43"/>
                                        </p:tgtEl>
                                      </p:cBhvr>
                                    </p:animEffect>
                                  </p:childTnLst>
                                </p:cTn>
                              </p:par>
                              <p:par>
                                <p:cTn id="96" presetID="2" presetClass="entr" presetSubtype="8" decel="100000"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 calcmode="lin" valueType="num">
                                      <p:cBhvr additive="base">
                                        <p:cTn id="98" dur="1000" fill="hold"/>
                                        <p:tgtEl>
                                          <p:spTgt spid="44"/>
                                        </p:tgtEl>
                                        <p:attrNameLst>
                                          <p:attrName>ppt_x</p:attrName>
                                        </p:attrNameLst>
                                      </p:cBhvr>
                                      <p:tavLst>
                                        <p:tav tm="0">
                                          <p:val>
                                            <p:strVal val="0-#ppt_w/2"/>
                                          </p:val>
                                        </p:tav>
                                        <p:tav tm="100000">
                                          <p:val>
                                            <p:strVal val="#ppt_x"/>
                                          </p:val>
                                        </p:tav>
                                      </p:tavLst>
                                    </p:anim>
                                    <p:anim calcmode="lin" valueType="num">
                                      <p:cBhvr additive="base">
                                        <p:cTn id="99" dur="1000" fill="hold"/>
                                        <p:tgtEl>
                                          <p:spTgt spid="44"/>
                                        </p:tgtEl>
                                        <p:attrNameLst>
                                          <p:attrName>ppt_y</p:attrName>
                                        </p:attrNameLst>
                                      </p:cBhvr>
                                      <p:tavLst>
                                        <p:tav tm="0">
                                          <p:val>
                                            <p:strVal val="#ppt_y"/>
                                          </p:val>
                                        </p:tav>
                                        <p:tav tm="100000">
                                          <p:val>
                                            <p:strVal val="#ppt_y"/>
                                          </p:val>
                                        </p:tav>
                                      </p:tavLst>
                                    </p:anim>
                                  </p:childTnLst>
                                </p:cTn>
                              </p:par>
                            </p:childTnLst>
                          </p:cTn>
                        </p:par>
                        <p:par>
                          <p:cTn id="100" fill="hold">
                            <p:stCondLst>
                              <p:cond delay="5500"/>
                            </p:stCondLst>
                            <p:childTnLst>
                              <p:par>
                                <p:cTn id="101" presetID="22" presetClass="entr" presetSubtype="8" fill="hold"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left)">
                                      <p:cBhvr>
                                        <p:cTn id="103" dur="500"/>
                                        <p:tgtEl>
                                          <p:spTgt spid="25"/>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 calcmode="lin" valueType="num">
                                      <p:cBhvr>
                                        <p:cTn id="111" dur="500" fill="hold"/>
                                        <p:tgtEl>
                                          <p:spTgt spid="36"/>
                                        </p:tgtEl>
                                        <p:attrNameLst>
                                          <p:attrName>ppt_w</p:attrName>
                                        </p:attrNameLst>
                                      </p:cBhvr>
                                      <p:tavLst>
                                        <p:tav tm="0">
                                          <p:val>
                                            <p:fltVal val="0"/>
                                          </p:val>
                                        </p:tav>
                                        <p:tav tm="100000">
                                          <p:val>
                                            <p:strVal val="#ppt_w"/>
                                          </p:val>
                                        </p:tav>
                                      </p:tavLst>
                                    </p:anim>
                                    <p:anim calcmode="lin" valueType="num">
                                      <p:cBhvr>
                                        <p:cTn id="112" dur="500" fill="hold"/>
                                        <p:tgtEl>
                                          <p:spTgt spid="36"/>
                                        </p:tgtEl>
                                        <p:attrNameLst>
                                          <p:attrName>ppt_h</p:attrName>
                                        </p:attrNameLst>
                                      </p:cBhvr>
                                      <p:tavLst>
                                        <p:tav tm="0">
                                          <p:val>
                                            <p:fltVal val="0"/>
                                          </p:val>
                                        </p:tav>
                                        <p:tav tm="100000">
                                          <p:val>
                                            <p:strVal val="#ppt_h"/>
                                          </p:val>
                                        </p:tav>
                                      </p:tavLst>
                                    </p:anim>
                                    <p:animEffect transition="in" filter="fade">
                                      <p:cBhvr>
                                        <p:cTn id="113" dur="500"/>
                                        <p:tgtEl>
                                          <p:spTgt spid="36"/>
                                        </p:tgtEl>
                                      </p:cBhvr>
                                    </p:animEffect>
                                  </p:childTnLst>
                                </p:cTn>
                              </p:par>
                            </p:childTnLst>
                          </p:cTn>
                        </p:par>
                        <p:par>
                          <p:cTn id="114" fill="hold">
                            <p:stCondLst>
                              <p:cond delay="6000"/>
                            </p:stCondLst>
                            <p:childTnLst>
                              <p:par>
                                <p:cTn id="115" presetID="53" presetClass="entr" presetSubtype="16" fill="hold" grpId="0" nodeType="afterEffect">
                                  <p:stCondLst>
                                    <p:cond delay="0"/>
                                  </p:stCondLst>
                                  <p:childTnLst>
                                    <p:set>
                                      <p:cBhvr>
                                        <p:cTn id="116" dur="1" fill="hold">
                                          <p:stCondLst>
                                            <p:cond delay="0"/>
                                          </p:stCondLst>
                                        </p:cTn>
                                        <p:tgtEl>
                                          <p:spTgt spid="45"/>
                                        </p:tgtEl>
                                        <p:attrNameLst>
                                          <p:attrName>style.visibility</p:attrName>
                                        </p:attrNameLst>
                                      </p:cBhvr>
                                      <p:to>
                                        <p:strVal val="visible"/>
                                      </p:to>
                                    </p:set>
                                    <p:anim calcmode="lin" valueType="num">
                                      <p:cBhvr>
                                        <p:cTn id="117" dur="500" fill="hold"/>
                                        <p:tgtEl>
                                          <p:spTgt spid="45"/>
                                        </p:tgtEl>
                                        <p:attrNameLst>
                                          <p:attrName>ppt_w</p:attrName>
                                        </p:attrNameLst>
                                      </p:cBhvr>
                                      <p:tavLst>
                                        <p:tav tm="0">
                                          <p:val>
                                            <p:fltVal val="0"/>
                                          </p:val>
                                        </p:tav>
                                        <p:tav tm="100000">
                                          <p:val>
                                            <p:strVal val="#ppt_w"/>
                                          </p:val>
                                        </p:tav>
                                      </p:tavLst>
                                    </p:anim>
                                    <p:anim calcmode="lin" valueType="num">
                                      <p:cBhvr>
                                        <p:cTn id="118" dur="500" fill="hold"/>
                                        <p:tgtEl>
                                          <p:spTgt spid="45"/>
                                        </p:tgtEl>
                                        <p:attrNameLst>
                                          <p:attrName>ppt_h</p:attrName>
                                        </p:attrNameLst>
                                      </p:cBhvr>
                                      <p:tavLst>
                                        <p:tav tm="0">
                                          <p:val>
                                            <p:fltVal val="0"/>
                                          </p:val>
                                        </p:tav>
                                        <p:tav tm="100000">
                                          <p:val>
                                            <p:strVal val="#ppt_h"/>
                                          </p:val>
                                        </p:tav>
                                      </p:tavLst>
                                    </p:anim>
                                    <p:animEffect transition="in" filter="fade">
                                      <p:cBhvr>
                                        <p:cTn id="119" dur="500"/>
                                        <p:tgtEl>
                                          <p:spTgt spid="45"/>
                                        </p:tgtEl>
                                      </p:cBhvr>
                                    </p:animEffect>
                                  </p:childTnLst>
                                </p:cTn>
                              </p:par>
                              <p:par>
                                <p:cTn id="120" presetID="2" presetClass="entr" presetSubtype="8" decel="100000" fill="hold" grpId="0" nodeType="withEffect">
                                  <p:stCondLst>
                                    <p:cond delay="0"/>
                                  </p:stCondLst>
                                  <p:childTnLst>
                                    <p:set>
                                      <p:cBhvr>
                                        <p:cTn id="121" dur="1" fill="hold">
                                          <p:stCondLst>
                                            <p:cond delay="0"/>
                                          </p:stCondLst>
                                        </p:cTn>
                                        <p:tgtEl>
                                          <p:spTgt spid="46"/>
                                        </p:tgtEl>
                                        <p:attrNameLst>
                                          <p:attrName>style.visibility</p:attrName>
                                        </p:attrNameLst>
                                      </p:cBhvr>
                                      <p:to>
                                        <p:strVal val="visible"/>
                                      </p:to>
                                    </p:set>
                                    <p:anim calcmode="lin" valueType="num">
                                      <p:cBhvr additive="base">
                                        <p:cTn id="122" dur="1000" fill="hold"/>
                                        <p:tgtEl>
                                          <p:spTgt spid="46"/>
                                        </p:tgtEl>
                                        <p:attrNameLst>
                                          <p:attrName>ppt_x</p:attrName>
                                        </p:attrNameLst>
                                      </p:cBhvr>
                                      <p:tavLst>
                                        <p:tav tm="0">
                                          <p:val>
                                            <p:strVal val="0-#ppt_w/2"/>
                                          </p:val>
                                        </p:tav>
                                        <p:tav tm="100000">
                                          <p:val>
                                            <p:strVal val="#ppt_x"/>
                                          </p:val>
                                        </p:tav>
                                      </p:tavLst>
                                    </p:anim>
                                    <p:anim calcmode="lin" valueType="num">
                                      <p:cBhvr additive="base">
                                        <p:cTn id="123" dur="1000" fill="hold"/>
                                        <p:tgtEl>
                                          <p:spTgt spid="46"/>
                                        </p:tgtEl>
                                        <p:attrNameLst>
                                          <p:attrName>ppt_y</p:attrName>
                                        </p:attrNameLst>
                                      </p:cBhvr>
                                      <p:tavLst>
                                        <p:tav tm="0">
                                          <p:val>
                                            <p:strVal val="#ppt_y"/>
                                          </p:val>
                                        </p:tav>
                                        <p:tav tm="100000">
                                          <p:val>
                                            <p:strVal val="#ppt_y"/>
                                          </p:val>
                                        </p:tav>
                                      </p:tavLst>
                                    </p:anim>
                                  </p:childTnLst>
                                </p:cTn>
                              </p:par>
                            </p:childTnLst>
                          </p:cTn>
                        </p:par>
                        <p:par>
                          <p:cTn id="124" fill="hold">
                            <p:stCondLst>
                              <p:cond delay="6500"/>
                            </p:stCondLst>
                            <p:childTnLst>
                              <p:par>
                                <p:cTn id="125" presetID="22" presetClass="entr" presetSubtype="8" fill="hold" nodeType="after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wipe(left)">
                                      <p:cBhvr>
                                        <p:cTn id="127" dur="500"/>
                                        <p:tgtEl>
                                          <p:spTgt spid="24"/>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p:cTn id="130" dur="500" fill="hold"/>
                                        <p:tgtEl>
                                          <p:spTgt spid="30"/>
                                        </p:tgtEl>
                                        <p:attrNameLst>
                                          <p:attrName>ppt_w</p:attrName>
                                        </p:attrNameLst>
                                      </p:cBhvr>
                                      <p:tavLst>
                                        <p:tav tm="0">
                                          <p:val>
                                            <p:fltVal val="0"/>
                                          </p:val>
                                        </p:tav>
                                        <p:tav tm="100000">
                                          <p:val>
                                            <p:strVal val="#ppt_w"/>
                                          </p:val>
                                        </p:tav>
                                      </p:tavLst>
                                    </p:anim>
                                    <p:anim calcmode="lin" valueType="num">
                                      <p:cBhvr>
                                        <p:cTn id="131" dur="500" fill="hold"/>
                                        <p:tgtEl>
                                          <p:spTgt spid="30"/>
                                        </p:tgtEl>
                                        <p:attrNameLst>
                                          <p:attrName>ppt_h</p:attrName>
                                        </p:attrNameLst>
                                      </p:cBhvr>
                                      <p:tavLst>
                                        <p:tav tm="0">
                                          <p:val>
                                            <p:fltVal val="0"/>
                                          </p:val>
                                        </p:tav>
                                        <p:tav tm="100000">
                                          <p:val>
                                            <p:strVal val="#ppt_h"/>
                                          </p:val>
                                        </p:tav>
                                      </p:tavLst>
                                    </p:anim>
                                    <p:animEffect transition="in" filter="fade">
                                      <p:cBhvr>
                                        <p:cTn id="132" dur="500"/>
                                        <p:tgtEl>
                                          <p:spTgt spid="30"/>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p:cTn id="135" dur="500" fill="hold"/>
                                        <p:tgtEl>
                                          <p:spTgt spid="37"/>
                                        </p:tgtEl>
                                        <p:attrNameLst>
                                          <p:attrName>ppt_w</p:attrName>
                                        </p:attrNameLst>
                                      </p:cBhvr>
                                      <p:tavLst>
                                        <p:tav tm="0">
                                          <p:val>
                                            <p:fltVal val="0"/>
                                          </p:val>
                                        </p:tav>
                                        <p:tav tm="100000">
                                          <p:val>
                                            <p:strVal val="#ppt_w"/>
                                          </p:val>
                                        </p:tav>
                                      </p:tavLst>
                                    </p:anim>
                                    <p:anim calcmode="lin" valueType="num">
                                      <p:cBhvr>
                                        <p:cTn id="136" dur="500" fill="hold"/>
                                        <p:tgtEl>
                                          <p:spTgt spid="37"/>
                                        </p:tgtEl>
                                        <p:attrNameLst>
                                          <p:attrName>ppt_h</p:attrName>
                                        </p:attrNameLst>
                                      </p:cBhvr>
                                      <p:tavLst>
                                        <p:tav tm="0">
                                          <p:val>
                                            <p:fltVal val="0"/>
                                          </p:val>
                                        </p:tav>
                                        <p:tav tm="100000">
                                          <p:val>
                                            <p:strVal val="#ppt_h"/>
                                          </p:val>
                                        </p:tav>
                                      </p:tavLst>
                                    </p:anim>
                                    <p:animEffect transition="in" filter="fade">
                                      <p:cBhvr>
                                        <p:cTn id="137" dur="500"/>
                                        <p:tgtEl>
                                          <p:spTgt spid="37"/>
                                        </p:tgtEl>
                                      </p:cBhvr>
                                    </p:animEffect>
                                  </p:childTnLst>
                                </p:cTn>
                              </p:par>
                            </p:childTnLst>
                          </p:cTn>
                        </p:par>
                        <p:par>
                          <p:cTn id="138" fill="hold">
                            <p:stCondLst>
                              <p:cond delay="7000"/>
                            </p:stCondLst>
                            <p:childTnLst>
                              <p:par>
                                <p:cTn id="139" presetID="53" presetClass="entr" presetSubtype="16" fill="hold" grpId="0" nodeType="afterEffect">
                                  <p:stCondLst>
                                    <p:cond delay="0"/>
                                  </p:stCondLst>
                                  <p:childTnLst>
                                    <p:set>
                                      <p:cBhvr>
                                        <p:cTn id="140" dur="1" fill="hold">
                                          <p:stCondLst>
                                            <p:cond delay="0"/>
                                          </p:stCondLst>
                                        </p:cTn>
                                        <p:tgtEl>
                                          <p:spTgt spid="47"/>
                                        </p:tgtEl>
                                        <p:attrNameLst>
                                          <p:attrName>style.visibility</p:attrName>
                                        </p:attrNameLst>
                                      </p:cBhvr>
                                      <p:to>
                                        <p:strVal val="visible"/>
                                      </p:to>
                                    </p:set>
                                    <p:anim calcmode="lin" valueType="num">
                                      <p:cBhvr>
                                        <p:cTn id="141" dur="500" fill="hold"/>
                                        <p:tgtEl>
                                          <p:spTgt spid="47"/>
                                        </p:tgtEl>
                                        <p:attrNameLst>
                                          <p:attrName>ppt_w</p:attrName>
                                        </p:attrNameLst>
                                      </p:cBhvr>
                                      <p:tavLst>
                                        <p:tav tm="0">
                                          <p:val>
                                            <p:fltVal val="0"/>
                                          </p:val>
                                        </p:tav>
                                        <p:tav tm="100000">
                                          <p:val>
                                            <p:strVal val="#ppt_w"/>
                                          </p:val>
                                        </p:tav>
                                      </p:tavLst>
                                    </p:anim>
                                    <p:anim calcmode="lin" valueType="num">
                                      <p:cBhvr>
                                        <p:cTn id="142" dur="500" fill="hold"/>
                                        <p:tgtEl>
                                          <p:spTgt spid="47"/>
                                        </p:tgtEl>
                                        <p:attrNameLst>
                                          <p:attrName>ppt_h</p:attrName>
                                        </p:attrNameLst>
                                      </p:cBhvr>
                                      <p:tavLst>
                                        <p:tav tm="0">
                                          <p:val>
                                            <p:fltVal val="0"/>
                                          </p:val>
                                        </p:tav>
                                        <p:tav tm="100000">
                                          <p:val>
                                            <p:strVal val="#ppt_h"/>
                                          </p:val>
                                        </p:tav>
                                      </p:tavLst>
                                    </p:anim>
                                    <p:animEffect transition="in" filter="fade">
                                      <p:cBhvr>
                                        <p:cTn id="143" dur="500"/>
                                        <p:tgtEl>
                                          <p:spTgt spid="47"/>
                                        </p:tgtEl>
                                      </p:cBhvr>
                                    </p:animEffect>
                                  </p:childTnLst>
                                </p:cTn>
                              </p:par>
                              <p:par>
                                <p:cTn id="144" presetID="2" presetClass="entr" presetSubtype="8" decel="10000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 calcmode="lin" valueType="num">
                                      <p:cBhvr additive="base">
                                        <p:cTn id="146" dur="1000" fill="hold"/>
                                        <p:tgtEl>
                                          <p:spTgt spid="48"/>
                                        </p:tgtEl>
                                        <p:attrNameLst>
                                          <p:attrName>ppt_x</p:attrName>
                                        </p:attrNameLst>
                                      </p:cBhvr>
                                      <p:tavLst>
                                        <p:tav tm="0">
                                          <p:val>
                                            <p:strVal val="0-#ppt_w/2"/>
                                          </p:val>
                                        </p:tav>
                                        <p:tav tm="100000">
                                          <p:val>
                                            <p:strVal val="#ppt_x"/>
                                          </p:val>
                                        </p:tav>
                                      </p:tavLst>
                                    </p:anim>
                                    <p:anim calcmode="lin" valueType="num">
                                      <p:cBhvr additive="base">
                                        <p:cTn id="147" dur="1000" fill="hold"/>
                                        <p:tgtEl>
                                          <p:spTgt spid="48"/>
                                        </p:tgtEl>
                                        <p:attrNameLst>
                                          <p:attrName>ppt_y</p:attrName>
                                        </p:attrNameLst>
                                      </p:cBhvr>
                                      <p:tavLst>
                                        <p:tav tm="0">
                                          <p:val>
                                            <p:strVal val="#ppt_y"/>
                                          </p:val>
                                        </p:tav>
                                        <p:tav tm="100000">
                                          <p:val>
                                            <p:strVal val="#ppt_y"/>
                                          </p:val>
                                        </p:tav>
                                      </p:tavLst>
                                    </p:anim>
                                  </p:childTnLst>
                                </p:cTn>
                              </p:par>
                            </p:childTnLst>
                          </p:cTn>
                        </p:par>
                        <p:par>
                          <p:cTn id="148" fill="hold">
                            <p:stCondLst>
                              <p:cond delay="7500"/>
                            </p:stCondLst>
                            <p:childTnLst>
                              <p:par>
                                <p:cTn id="149" presetID="22" presetClass="entr" presetSubtype="8" fill="hold" nodeType="after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wipe(left)">
                                      <p:cBhvr>
                                        <p:cTn id="151" dur="500"/>
                                        <p:tgtEl>
                                          <p:spTgt spid="22"/>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32"/>
                                        </p:tgtEl>
                                        <p:attrNameLst>
                                          <p:attrName>style.visibility</p:attrName>
                                        </p:attrNameLst>
                                      </p:cBhvr>
                                      <p:to>
                                        <p:strVal val="visible"/>
                                      </p:to>
                                    </p:set>
                                    <p:anim calcmode="lin" valueType="num">
                                      <p:cBhvr>
                                        <p:cTn id="154" dur="500" fill="hold"/>
                                        <p:tgtEl>
                                          <p:spTgt spid="32"/>
                                        </p:tgtEl>
                                        <p:attrNameLst>
                                          <p:attrName>ppt_w</p:attrName>
                                        </p:attrNameLst>
                                      </p:cBhvr>
                                      <p:tavLst>
                                        <p:tav tm="0">
                                          <p:val>
                                            <p:fltVal val="0"/>
                                          </p:val>
                                        </p:tav>
                                        <p:tav tm="100000">
                                          <p:val>
                                            <p:strVal val="#ppt_w"/>
                                          </p:val>
                                        </p:tav>
                                      </p:tavLst>
                                    </p:anim>
                                    <p:anim calcmode="lin" valueType="num">
                                      <p:cBhvr>
                                        <p:cTn id="155" dur="500" fill="hold"/>
                                        <p:tgtEl>
                                          <p:spTgt spid="32"/>
                                        </p:tgtEl>
                                        <p:attrNameLst>
                                          <p:attrName>ppt_h</p:attrName>
                                        </p:attrNameLst>
                                      </p:cBhvr>
                                      <p:tavLst>
                                        <p:tav tm="0">
                                          <p:val>
                                            <p:fltVal val="0"/>
                                          </p:val>
                                        </p:tav>
                                        <p:tav tm="100000">
                                          <p:val>
                                            <p:strVal val="#ppt_h"/>
                                          </p:val>
                                        </p:tav>
                                      </p:tavLst>
                                    </p:anim>
                                    <p:animEffect transition="in" filter="fade">
                                      <p:cBhvr>
                                        <p:cTn id="156" dur="500"/>
                                        <p:tgtEl>
                                          <p:spTgt spid="32"/>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35"/>
                                        </p:tgtEl>
                                        <p:attrNameLst>
                                          <p:attrName>style.visibility</p:attrName>
                                        </p:attrNameLst>
                                      </p:cBhvr>
                                      <p:to>
                                        <p:strVal val="visible"/>
                                      </p:to>
                                    </p:set>
                                    <p:anim calcmode="lin" valueType="num">
                                      <p:cBhvr>
                                        <p:cTn id="159" dur="500" fill="hold"/>
                                        <p:tgtEl>
                                          <p:spTgt spid="35"/>
                                        </p:tgtEl>
                                        <p:attrNameLst>
                                          <p:attrName>ppt_w</p:attrName>
                                        </p:attrNameLst>
                                      </p:cBhvr>
                                      <p:tavLst>
                                        <p:tav tm="0">
                                          <p:val>
                                            <p:fltVal val="0"/>
                                          </p:val>
                                        </p:tav>
                                        <p:tav tm="100000">
                                          <p:val>
                                            <p:strVal val="#ppt_w"/>
                                          </p:val>
                                        </p:tav>
                                      </p:tavLst>
                                    </p:anim>
                                    <p:anim calcmode="lin" valueType="num">
                                      <p:cBhvr>
                                        <p:cTn id="160" dur="500" fill="hold"/>
                                        <p:tgtEl>
                                          <p:spTgt spid="35"/>
                                        </p:tgtEl>
                                        <p:attrNameLst>
                                          <p:attrName>ppt_h</p:attrName>
                                        </p:attrNameLst>
                                      </p:cBhvr>
                                      <p:tavLst>
                                        <p:tav tm="0">
                                          <p:val>
                                            <p:fltVal val="0"/>
                                          </p:val>
                                        </p:tav>
                                        <p:tav tm="100000">
                                          <p:val>
                                            <p:strVal val="#ppt_h"/>
                                          </p:val>
                                        </p:tav>
                                      </p:tavLst>
                                    </p:anim>
                                    <p:animEffect transition="in" filter="fade">
                                      <p:cBhvr>
                                        <p:cTn id="161" dur="500"/>
                                        <p:tgtEl>
                                          <p:spTgt spid="35"/>
                                        </p:tgtEl>
                                      </p:cBhvr>
                                    </p:animEffect>
                                  </p:childTnLst>
                                </p:cTn>
                              </p:par>
                            </p:childTnLst>
                          </p:cTn>
                        </p:par>
                        <p:par>
                          <p:cTn id="162" fill="hold">
                            <p:stCondLst>
                              <p:cond delay="8000"/>
                            </p:stCondLst>
                            <p:childTnLst>
                              <p:par>
                                <p:cTn id="163" presetID="53" presetClass="entr" presetSubtype="16" fill="hold" grpId="0" nodeType="afterEffect">
                                  <p:stCondLst>
                                    <p:cond delay="0"/>
                                  </p:stCondLst>
                                  <p:childTnLst>
                                    <p:set>
                                      <p:cBhvr>
                                        <p:cTn id="164" dur="1" fill="hold">
                                          <p:stCondLst>
                                            <p:cond delay="0"/>
                                          </p:stCondLst>
                                        </p:cTn>
                                        <p:tgtEl>
                                          <p:spTgt spid="49"/>
                                        </p:tgtEl>
                                        <p:attrNameLst>
                                          <p:attrName>style.visibility</p:attrName>
                                        </p:attrNameLst>
                                      </p:cBhvr>
                                      <p:to>
                                        <p:strVal val="visible"/>
                                      </p:to>
                                    </p:set>
                                    <p:anim calcmode="lin" valueType="num">
                                      <p:cBhvr>
                                        <p:cTn id="165" dur="500" fill="hold"/>
                                        <p:tgtEl>
                                          <p:spTgt spid="49"/>
                                        </p:tgtEl>
                                        <p:attrNameLst>
                                          <p:attrName>ppt_w</p:attrName>
                                        </p:attrNameLst>
                                      </p:cBhvr>
                                      <p:tavLst>
                                        <p:tav tm="0">
                                          <p:val>
                                            <p:fltVal val="0"/>
                                          </p:val>
                                        </p:tav>
                                        <p:tav tm="100000">
                                          <p:val>
                                            <p:strVal val="#ppt_w"/>
                                          </p:val>
                                        </p:tav>
                                      </p:tavLst>
                                    </p:anim>
                                    <p:anim calcmode="lin" valueType="num">
                                      <p:cBhvr>
                                        <p:cTn id="166" dur="500" fill="hold"/>
                                        <p:tgtEl>
                                          <p:spTgt spid="49"/>
                                        </p:tgtEl>
                                        <p:attrNameLst>
                                          <p:attrName>ppt_h</p:attrName>
                                        </p:attrNameLst>
                                      </p:cBhvr>
                                      <p:tavLst>
                                        <p:tav tm="0">
                                          <p:val>
                                            <p:fltVal val="0"/>
                                          </p:val>
                                        </p:tav>
                                        <p:tav tm="100000">
                                          <p:val>
                                            <p:strVal val="#ppt_h"/>
                                          </p:val>
                                        </p:tav>
                                      </p:tavLst>
                                    </p:anim>
                                    <p:animEffect transition="in" filter="fade">
                                      <p:cBhvr>
                                        <p:cTn id="167" dur="500"/>
                                        <p:tgtEl>
                                          <p:spTgt spid="49"/>
                                        </p:tgtEl>
                                      </p:cBhvr>
                                    </p:animEffect>
                                  </p:childTnLst>
                                </p:cTn>
                              </p:par>
                              <p:par>
                                <p:cTn id="168" presetID="2" presetClass="entr" presetSubtype="8" decel="100000" fill="hold" grpId="0" nodeType="withEffect">
                                  <p:stCondLst>
                                    <p:cond delay="0"/>
                                  </p:stCondLst>
                                  <p:childTnLst>
                                    <p:set>
                                      <p:cBhvr>
                                        <p:cTn id="169" dur="1" fill="hold">
                                          <p:stCondLst>
                                            <p:cond delay="0"/>
                                          </p:stCondLst>
                                        </p:cTn>
                                        <p:tgtEl>
                                          <p:spTgt spid="50"/>
                                        </p:tgtEl>
                                        <p:attrNameLst>
                                          <p:attrName>style.visibility</p:attrName>
                                        </p:attrNameLst>
                                      </p:cBhvr>
                                      <p:to>
                                        <p:strVal val="visible"/>
                                      </p:to>
                                    </p:set>
                                    <p:anim calcmode="lin" valueType="num">
                                      <p:cBhvr additive="base">
                                        <p:cTn id="170" dur="1000" fill="hold"/>
                                        <p:tgtEl>
                                          <p:spTgt spid="50"/>
                                        </p:tgtEl>
                                        <p:attrNameLst>
                                          <p:attrName>ppt_x</p:attrName>
                                        </p:attrNameLst>
                                      </p:cBhvr>
                                      <p:tavLst>
                                        <p:tav tm="0">
                                          <p:val>
                                            <p:strVal val="0-#ppt_w/2"/>
                                          </p:val>
                                        </p:tav>
                                        <p:tav tm="100000">
                                          <p:val>
                                            <p:strVal val="#ppt_x"/>
                                          </p:val>
                                        </p:tav>
                                      </p:tavLst>
                                    </p:anim>
                                    <p:anim calcmode="lin" valueType="num">
                                      <p:cBhvr additive="base">
                                        <p:cTn id="171" dur="1000" fill="hold"/>
                                        <p:tgtEl>
                                          <p:spTgt spid="50"/>
                                        </p:tgtEl>
                                        <p:attrNameLst>
                                          <p:attrName>ppt_y</p:attrName>
                                        </p:attrNameLst>
                                      </p:cBhvr>
                                      <p:tavLst>
                                        <p:tav tm="0">
                                          <p:val>
                                            <p:strVal val="#ppt_y"/>
                                          </p:val>
                                        </p:tav>
                                        <p:tav tm="100000">
                                          <p:val>
                                            <p:strVal val="#ppt_y"/>
                                          </p:val>
                                        </p:tav>
                                      </p:tavLst>
                                    </p:anim>
                                  </p:childTnLst>
                                </p:cTn>
                              </p:par>
                            </p:childTnLst>
                          </p:cTn>
                        </p:par>
                        <p:par>
                          <p:cTn id="172" fill="hold">
                            <p:stCondLst>
                              <p:cond delay="8500"/>
                            </p:stCondLst>
                            <p:childTnLst>
                              <p:par>
                                <p:cTn id="173" presetID="53" presetClass="entr" presetSubtype="16"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p:cTn id="175" dur="500" fill="hold"/>
                                        <p:tgtEl>
                                          <p:spTgt spid="60"/>
                                        </p:tgtEl>
                                        <p:attrNameLst>
                                          <p:attrName>ppt_w</p:attrName>
                                        </p:attrNameLst>
                                      </p:cBhvr>
                                      <p:tavLst>
                                        <p:tav tm="0">
                                          <p:val>
                                            <p:fltVal val="0"/>
                                          </p:val>
                                        </p:tav>
                                        <p:tav tm="100000">
                                          <p:val>
                                            <p:strVal val="#ppt_w"/>
                                          </p:val>
                                        </p:tav>
                                      </p:tavLst>
                                    </p:anim>
                                    <p:anim calcmode="lin" valueType="num">
                                      <p:cBhvr>
                                        <p:cTn id="176" dur="500" fill="hold"/>
                                        <p:tgtEl>
                                          <p:spTgt spid="60"/>
                                        </p:tgtEl>
                                        <p:attrNameLst>
                                          <p:attrName>ppt_h</p:attrName>
                                        </p:attrNameLst>
                                      </p:cBhvr>
                                      <p:tavLst>
                                        <p:tav tm="0">
                                          <p:val>
                                            <p:fltVal val="0"/>
                                          </p:val>
                                        </p:tav>
                                        <p:tav tm="100000">
                                          <p:val>
                                            <p:strVal val="#ppt_h"/>
                                          </p:val>
                                        </p:tav>
                                      </p:tavLst>
                                    </p:anim>
                                    <p:animEffect transition="in" filter="fade">
                                      <p:cBhvr>
                                        <p:cTn id="177" dur="500"/>
                                        <p:tgtEl>
                                          <p:spTgt spid="60"/>
                                        </p:tgtEl>
                                      </p:cBhvr>
                                    </p:animEffect>
                                  </p:childTnLst>
                                </p:cTn>
                              </p:par>
                            </p:childTnLst>
                          </p:cTn>
                        </p:par>
                        <p:par>
                          <p:cTn id="178" fill="hold">
                            <p:stCondLst>
                              <p:cond delay="9000"/>
                            </p:stCondLst>
                            <p:childTnLst>
                              <p:par>
                                <p:cTn id="179" presetID="22" presetClass="entr" presetSubtype="8" fill="hold" nodeType="afterEffect">
                                  <p:stCondLst>
                                    <p:cond delay="0"/>
                                  </p:stCondLst>
                                  <p:childTnLst>
                                    <p:set>
                                      <p:cBhvr>
                                        <p:cTn id="180" dur="1" fill="hold">
                                          <p:stCondLst>
                                            <p:cond delay="0"/>
                                          </p:stCondLst>
                                        </p:cTn>
                                        <p:tgtEl>
                                          <p:spTgt spid="61"/>
                                        </p:tgtEl>
                                        <p:attrNameLst>
                                          <p:attrName>style.visibility</p:attrName>
                                        </p:attrNameLst>
                                      </p:cBhvr>
                                      <p:to>
                                        <p:strVal val="visible"/>
                                      </p:to>
                                    </p:set>
                                    <p:animEffect transition="in" filter="wipe(left)">
                                      <p:cBhvr>
                                        <p:cTn id="181" dur="500"/>
                                        <p:tgtEl>
                                          <p:spTgt spid="61"/>
                                        </p:tgtEl>
                                      </p:cBhvr>
                                    </p:animEffect>
                                  </p:childTnLst>
                                </p:cTn>
                              </p:par>
                              <p:par>
                                <p:cTn id="182" presetID="53" presetClass="entr" presetSubtype="16" fill="hold" grpId="0" nodeType="withEffect">
                                  <p:stCondLst>
                                    <p:cond delay="0"/>
                                  </p:stCondLst>
                                  <p:childTnLst>
                                    <p:set>
                                      <p:cBhvr>
                                        <p:cTn id="183" dur="1" fill="hold">
                                          <p:stCondLst>
                                            <p:cond delay="0"/>
                                          </p:stCondLst>
                                        </p:cTn>
                                        <p:tgtEl>
                                          <p:spTgt spid="62"/>
                                        </p:tgtEl>
                                        <p:attrNameLst>
                                          <p:attrName>style.visibility</p:attrName>
                                        </p:attrNameLst>
                                      </p:cBhvr>
                                      <p:to>
                                        <p:strVal val="visible"/>
                                      </p:to>
                                    </p:set>
                                    <p:anim calcmode="lin" valueType="num">
                                      <p:cBhvr>
                                        <p:cTn id="184" dur="500" fill="hold"/>
                                        <p:tgtEl>
                                          <p:spTgt spid="62"/>
                                        </p:tgtEl>
                                        <p:attrNameLst>
                                          <p:attrName>ppt_w</p:attrName>
                                        </p:attrNameLst>
                                      </p:cBhvr>
                                      <p:tavLst>
                                        <p:tav tm="0">
                                          <p:val>
                                            <p:fltVal val="0"/>
                                          </p:val>
                                        </p:tav>
                                        <p:tav tm="100000">
                                          <p:val>
                                            <p:strVal val="#ppt_w"/>
                                          </p:val>
                                        </p:tav>
                                      </p:tavLst>
                                    </p:anim>
                                    <p:anim calcmode="lin" valueType="num">
                                      <p:cBhvr>
                                        <p:cTn id="185" dur="500" fill="hold"/>
                                        <p:tgtEl>
                                          <p:spTgt spid="62"/>
                                        </p:tgtEl>
                                        <p:attrNameLst>
                                          <p:attrName>ppt_h</p:attrName>
                                        </p:attrNameLst>
                                      </p:cBhvr>
                                      <p:tavLst>
                                        <p:tav tm="0">
                                          <p:val>
                                            <p:fltVal val="0"/>
                                          </p:val>
                                        </p:tav>
                                        <p:tav tm="100000">
                                          <p:val>
                                            <p:strVal val="#ppt_h"/>
                                          </p:val>
                                        </p:tav>
                                      </p:tavLst>
                                    </p:anim>
                                    <p:animEffect transition="in" filter="fade">
                                      <p:cBhvr>
                                        <p:cTn id="186" dur="500"/>
                                        <p:tgtEl>
                                          <p:spTgt spid="62"/>
                                        </p:tgtEl>
                                      </p:cBhvr>
                                    </p:animEffect>
                                  </p:childTnLst>
                                </p:cTn>
                              </p:par>
                            </p:childTnLst>
                          </p:cTn>
                        </p:par>
                        <p:par>
                          <p:cTn id="187" fill="hold">
                            <p:stCondLst>
                              <p:cond delay="9500"/>
                            </p:stCondLst>
                            <p:childTnLst>
                              <p:par>
                                <p:cTn id="188" presetID="53" presetClass="entr" presetSubtype="16"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 calcmode="lin" valueType="num">
                                      <p:cBhvr>
                                        <p:cTn id="190" dur="500" fill="hold"/>
                                        <p:tgtEl>
                                          <p:spTgt spid="64"/>
                                        </p:tgtEl>
                                        <p:attrNameLst>
                                          <p:attrName>ppt_w</p:attrName>
                                        </p:attrNameLst>
                                      </p:cBhvr>
                                      <p:tavLst>
                                        <p:tav tm="0">
                                          <p:val>
                                            <p:fltVal val="0"/>
                                          </p:val>
                                        </p:tav>
                                        <p:tav tm="100000">
                                          <p:val>
                                            <p:strVal val="#ppt_w"/>
                                          </p:val>
                                        </p:tav>
                                      </p:tavLst>
                                    </p:anim>
                                    <p:anim calcmode="lin" valueType="num">
                                      <p:cBhvr>
                                        <p:cTn id="191" dur="500" fill="hold"/>
                                        <p:tgtEl>
                                          <p:spTgt spid="64"/>
                                        </p:tgtEl>
                                        <p:attrNameLst>
                                          <p:attrName>ppt_h</p:attrName>
                                        </p:attrNameLst>
                                      </p:cBhvr>
                                      <p:tavLst>
                                        <p:tav tm="0">
                                          <p:val>
                                            <p:fltVal val="0"/>
                                          </p:val>
                                        </p:tav>
                                        <p:tav tm="100000">
                                          <p:val>
                                            <p:strVal val="#ppt_h"/>
                                          </p:val>
                                        </p:tav>
                                      </p:tavLst>
                                    </p:anim>
                                    <p:animEffect transition="in" filter="fade">
                                      <p:cBhvr>
                                        <p:cTn id="192" dur="500"/>
                                        <p:tgtEl>
                                          <p:spTgt spid="64"/>
                                        </p:tgtEl>
                                      </p:cBhvr>
                                    </p:animEffect>
                                  </p:childTnLst>
                                </p:cTn>
                              </p:par>
                              <p:par>
                                <p:cTn id="193" presetID="2" presetClass="entr" presetSubtype="8" decel="100000" fill="hold" grpId="0" nodeType="withEffect">
                                  <p:stCondLst>
                                    <p:cond delay="0"/>
                                  </p:stCondLst>
                                  <p:childTnLst>
                                    <p:set>
                                      <p:cBhvr>
                                        <p:cTn id="194" dur="1" fill="hold">
                                          <p:stCondLst>
                                            <p:cond delay="0"/>
                                          </p:stCondLst>
                                        </p:cTn>
                                        <p:tgtEl>
                                          <p:spTgt spid="65"/>
                                        </p:tgtEl>
                                        <p:attrNameLst>
                                          <p:attrName>style.visibility</p:attrName>
                                        </p:attrNameLst>
                                      </p:cBhvr>
                                      <p:to>
                                        <p:strVal val="visible"/>
                                      </p:to>
                                    </p:set>
                                    <p:anim calcmode="lin" valueType="num">
                                      <p:cBhvr additive="base">
                                        <p:cTn id="195" dur="1000" fill="hold"/>
                                        <p:tgtEl>
                                          <p:spTgt spid="65"/>
                                        </p:tgtEl>
                                        <p:attrNameLst>
                                          <p:attrName>ppt_x</p:attrName>
                                        </p:attrNameLst>
                                      </p:cBhvr>
                                      <p:tavLst>
                                        <p:tav tm="0">
                                          <p:val>
                                            <p:strVal val="0-#ppt_w/2"/>
                                          </p:val>
                                        </p:tav>
                                        <p:tav tm="100000">
                                          <p:val>
                                            <p:strVal val="#ppt_x"/>
                                          </p:val>
                                        </p:tav>
                                      </p:tavLst>
                                    </p:anim>
                                    <p:anim calcmode="lin" valueType="num">
                                      <p:cBhvr additive="base">
                                        <p:cTn id="196" dur="1000" fill="hold"/>
                                        <p:tgtEl>
                                          <p:spTgt spid="65"/>
                                        </p:tgtEl>
                                        <p:attrNameLst>
                                          <p:attrName>ppt_y</p:attrName>
                                        </p:attrNameLst>
                                      </p:cBhvr>
                                      <p:tavLst>
                                        <p:tav tm="0">
                                          <p:val>
                                            <p:strVal val="#ppt_y"/>
                                          </p:val>
                                        </p:tav>
                                        <p:tav tm="100000">
                                          <p:val>
                                            <p:strVal val="#ppt_y"/>
                                          </p:val>
                                        </p:tav>
                                      </p:tavLst>
                                    </p:anim>
                                  </p:childTnLst>
                                </p:cTn>
                              </p:par>
                            </p:childTnLst>
                          </p:cTn>
                        </p:par>
                        <p:par>
                          <p:cTn id="197" fill="hold">
                            <p:stCondLst>
                              <p:cond delay="10500"/>
                            </p:stCondLst>
                            <p:childTnLst>
                              <p:par>
                                <p:cTn id="198" presetID="23" presetClass="entr" presetSubtype="32" fill="hold" grpId="0" nodeType="afterEffect">
                                  <p:stCondLst>
                                    <p:cond delay="0"/>
                                  </p:stCondLst>
                                  <p:iterate type="lt">
                                    <p:tmPct val="30000"/>
                                  </p:iterate>
                                  <p:childTnLst>
                                    <p:set>
                                      <p:cBhvr>
                                        <p:cTn id="199" dur="1" fill="hold">
                                          <p:stCondLst>
                                            <p:cond delay="0"/>
                                          </p:stCondLst>
                                        </p:cTn>
                                        <p:tgtEl>
                                          <p:spTgt spid="54"/>
                                        </p:tgtEl>
                                        <p:attrNameLst>
                                          <p:attrName>style.visibility</p:attrName>
                                        </p:attrNameLst>
                                      </p:cBhvr>
                                      <p:to>
                                        <p:strVal val="visible"/>
                                      </p:to>
                                    </p:set>
                                    <p:anim calcmode="lin" valueType="num">
                                      <p:cBhvr>
                                        <p:cTn id="200" dur="500" fill="hold"/>
                                        <p:tgtEl>
                                          <p:spTgt spid="54"/>
                                        </p:tgtEl>
                                        <p:attrNameLst>
                                          <p:attrName>ppt_w</p:attrName>
                                        </p:attrNameLst>
                                      </p:cBhvr>
                                      <p:tavLst>
                                        <p:tav tm="0">
                                          <p:val>
                                            <p:strVal val="4*#ppt_w"/>
                                          </p:val>
                                        </p:tav>
                                        <p:tav tm="100000">
                                          <p:val>
                                            <p:strVal val="#ppt_w"/>
                                          </p:val>
                                        </p:tav>
                                      </p:tavLst>
                                    </p:anim>
                                    <p:anim calcmode="lin" valueType="num">
                                      <p:cBhvr>
                                        <p:cTn id="201" dur="500" fill="hold"/>
                                        <p:tgtEl>
                                          <p:spTgt spid="54"/>
                                        </p:tgtEl>
                                        <p:attrNameLst>
                                          <p:attrName>ppt_h</p:attrName>
                                        </p:attrNameLst>
                                      </p:cBhvr>
                                      <p:tavLst>
                                        <p:tav tm="0">
                                          <p:val>
                                            <p:strVal val="4*#ppt_h"/>
                                          </p:val>
                                        </p:tav>
                                        <p:tav tm="100000">
                                          <p:val>
                                            <p:strVal val="#ppt_h"/>
                                          </p:val>
                                        </p:tav>
                                      </p:tavLst>
                                    </p:anim>
                                  </p:childTnLst>
                                </p:cTn>
                              </p:par>
                              <p:par>
                                <p:cTn id="202" presetID="10" presetClass="entr" presetSubtype="0" fill="hold" grpId="1" nodeType="withEffect">
                                  <p:stCondLst>
                                    <p:cond delay="0"/>
                                  </p:stCondLst>
                                  <p:iterate type="lt">
                                    <p:tmPct val="30000"/>
                                  </p:iterate>
                                  <p:childTnLst>
                                    <p:set>
                                      <p:cBhvr>
                                        <p:cTn id="203" dur="1" fill="hold">
                                          <p:stCondLst>
                                            <p:cond delay="0"/>
                                          </p:stCondLst>
                                        </p:cTn>
                                        <p:tgtEl>
                                          <p:spTgt spid="54"/>
                                        </p:tgtEl>
                                        <p:attrNameLst>
                                          <p:attrName>style.visibility</p:attrName>
                                        </p:attrNameLst>
                                      </p:cBhvr>
                                      <p:to>
                                        <p:strVal val="visible"/>
                                      </p:to>
                                    </p:set>
                                    <p:animEffect transition="in" filter="fade">
                                      <p:cBhvr>
                                        <p:cTn id="20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p:bldP spid="41" grpId="0"/>
      <p:bldP spid="42" grpId="0"/>
      <p:bldP spid="43" grpId="0"/>
      <p:bldP spid="44" grpId="0"/>
      <p:bldP spid="45" grpId="0"/>
      <p:bldP spid="46" grpId="0"/>
      <p:bldP spid="47" grpId="0"/>
      <p:bldP spid="48" grpId="0"/>
      <p:bldP spid="49" grpId="0"/>
      <p:bldP spid="50" grpId="0"/>
      <p:bldP spid="51" grpId="0" animBg="1"/>
      <p:bldP spid="53" grpId="0" animBg="1"/>
      <p:bldP spid="58" grpId="0"/>
      <p:bldP spid="59" grpId="0"/>
      <p:bldP spid="60" grpId="0" animBg="1"/>
      <p:bldP spid="62" grpId="0" animBg="1"/>
      <p:bldP spid="64" grpId="0"/>
      <p:bldP spid="65" grpId="0"/>
      <p:bldP spid="54" grpId="0"/>
      <p:bldP spid="54"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659"/>
          <p:cNvSpPr/>
          <p:nvPr/>
        </p:nvSpPr>
        <p:spPr>
          <a:xfrm>
            <a:off x="0" y="-1"/>
            <a:ext cx="6122608" cy="47360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262"/>
                </a:lnTo>
                <a:lnTo>
                  <a:pt x="16453" y="0"/>
                </a:lnTo>
                <a:lnTo>
                  <a:pt x="0" y="0"/>
                </a:lnTo>
                <a:lnTo>
                  <a:pt x="0" y="21600"/>
                </a:lnTo>
                <a:close/>
              </a:path>
            </a:pathLst>
          </a:custGeom>
          <a:solidFill>
            <a:schemeClr val="bg1">
              <a:alpha val="20000"/>
            </a:schemeClr>
          </a:solidFill>
          <a:ln w="12700">
            <a:solidFill>
              <a:schemeClr val="bg1">
                <a:alpha val="50000"/>
              </a:schemeClr>
            </a:solidFill>
            <a:miter lim="400000"/>
          </a:ln>
        </p:spPr>
        <p:txBody>
          <a:bodyPr lIns="22859" tIns="22859" rIns="22859" bIns="22859" anchor="ctr"/>
          <a:lstStyle/>
          <a:p>
            <a:pPr marL="0" marR="0" lvl="0" indent="0" algn="ctr" defTabSz="913765" rtl="0" eaLnBrk="1" fontAlgn="auto" latinLnBrk="0" hangingPunct="1">
              <a:lnSpc>
                <a:spcPct val="100000"/>
              </a:lnSpc>
              <a:spcBef>
                <a:spcPts val="0"/>
              </a:spcBef>
              <a:spcAft>
                <a:spcPts val="0"/>
              </a:spcAft>
              <a:buClrTx/>
              <a:buSzTx/>
              <a:buFontTx/>
              <a:buNone/>
              <a:defRPr>
                <a:solidFill>
                  <a:srgbClr val="FFFFFF"/>
                </a:solidFill>
                <a:latin typeface="Lato Light"/>
                <a:ea typeface="Lato Light"/>
                <a:cs typeface="Lato Light"/>
                <a:sym typeface="Lato Light"/>
              </a:defRPr>
            </a:pPr>
            <a:endParaRPr kumimoji="0" sz="1800" b="0" i="0" u="none" strike="noStrike" kern="1200" cap="none" spc="0" normalizeH="0" baseline="0" noProof="0">
              <a:ln>
                <a:noFill/>
              </a:ln>
              <a:solidFill>
                <a:srgbClr val="FFFFFF"/>
              </a:solidFill>
              <a:effectLst/>
              <a:uLnTx/>
              <a:uFillTx/>
              <a:latin typeface="Lato Light"/>
              <a:sym typeface="Lato Light"/>
            </a:endParaRPr>
          </a:p>
        </p:txBody>
      </p:sp>
      <p:sp>
        <p:nvSpPr>
          <p:cNvPr id="3" name="Shape 661"/>
          <p:cNvSpPr/>
          <p:nvPr/>
        </p:nvSpPr>
        <p:spPr>
          <a:xfrm>
            <a:off x="0" y="-1"/>
            <a:ext cx="5622893" cy="47360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578"/>
                </a:lnTo>
                <a:lnTo>
                  <a:pt x="17915" y="0"/>
                </a:lnTo>
                <a:lnTo>
                  <a:pt x="0" y="0"/>
                </a:lnTo>
                <a:lnTo>
                  <a:pt x="0" y="21600"/>
                </a:lnTo>
                <a:close/>
              </a:path>
            </a:pathLst>
          </a:custGeom>
          <a:solidFill>
            <a:schemeClr val="bg1">
              <a:alpha val="20000"/>
            </a:schemeClr>
          </a:solidFill>
          <a:ln w="12700">
            <a:solidFill>
              <a:schemeClr val="bg1">
                <a:alpha val="50000"/>
              </a:schemeClr>
            </a:solidFill>
            <a:miter lim="400000"/>
          </a:ln>
        </p:spPr>
        <p:txBody>
          <a:bodyPr lIns="22859" tIns="22859" rIns="22859" bIns="22859" anchor="ctr"/>
          <a:lstStyle/>
          <a:p>
            <a:pPr marL="0" marR="0" lvl="0" indent="0" algn="ctr" defTabSz="913765" rtl="0" eaLnBrk="1" fontAlgn="auto" latinLnBrk="0" hangingPunct="1">
              <a:lnSpc>
                <a:spcPct val="100000"/>
              </a:lnSpc>
              <a:spcBef>
                <a:spcPts val="0"/>
              </a:spcBef>
              <a:spcAft>
                <a:spcPts val="0"/>
              </a:spcAft>
              <a:buClrTx/>
              <a:buSzTx/>
              <a:buFontTx/>
              <a:buNone/>
              <a:defRPr>
                <a:solidFill>
                  <a:srgbClr val="FFFFFF"/>
                </a:solidFill>
                <a:latin typeface="Lato Light"/>
                <a:ea typeface="Lato Light"/>
                <a:cs typeface="Lato Light"/>
                <a:sym typeface="Lato Light"/>
              </a:defRPr>
            </a:pPr>
            <a:endParaRPr kumimoji="0" sz="1800" b="0" i="0" u="none" strike="noStrike" kern="1200" cap="none" spc="0" normalizeH="0" baseline="0" noProof="0">
              <a:ln>
                <a:noFill/>
              </a:ln>
              <a:solidFill>
                <a:srgbClr val="FFFFFF"/>
              </a:solidFill>
              <a:effectLst/>
              <a:uLnTx/>
              <a:uFillTx/>
              <a:latin typeface="Lato Light"/>
              <a:sym typeface="Lato Light"/>
            </a:endParaRPr>
          </a:p>
        </p:txBody>
      </p:sp>
      <p:grpSp>
        <p:nvGrpSpPr>
          <p:cNvPr id="30" name="组合 29"/>
          <p:cNvGrpSpPr/>
          <p:nvPr/>
        </p:nvGrpSpPr>
        <p:grpSpPr>
          <a:xfrm>
            <a:off x="431371" y="1460921"/>
            <a:ext cx="4216987" cy="1614106"/>
            <a:chOff x="323528" y="1095690"/>
            <a:chExt cx="3162740" cy="1210579"/>
          </a:xfrm>
        </p:grpSpPr>
        <p:sp>
          <p:nvSpPr>
            <p:cNvPr id="4" name="Shape 535"/>
            <p:cNvSpPr/>
            <p:nvPr/>
          </p:nvSpPr>
          <p:spPr>
            <a:xfrm>
              <a:off x="1038797" y="1299707"/>
              <a:ext cx="1732204" cy="561741"/>
            </a:xfrm>
            <a:prstGeom prst="rect">
              <a:avLst/>
            </a:prstGeom>
            <a:ln w="12700">
              <a:miter lim="400000"/>
            </a:ln>
          </p:spPr>
          <p:txBody>
            <a:bodyPr wrap="none" lIns="60959" rIns="60959">
              <a:spAutoFit/>
            </a:bodyPr>
            <a:lstStyle>
              <a:lvl1pPr algn="r" defTabSz="457200">
                <a:defRPr sz="4400" cap="all">
                  <a:solidFill>
                    <a:srgbClr val="C1B397"/>
                  </a:solidFill>
                  <a:latin typeface="Futura LT Light"/>
                  <a:ea typeface="Futura LT Light"/>
                  <a:cs typeface="Futura LT Light"/>
                  <a:sym typeface="Futura LT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265" b="1" i="0" u="none" strike="noStrike" kern="1200" cap="all"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utura LT Light"/>
                </a:rPr>
                <a:t>预期成果</a:t>
              </a:r>
              <a:endParaRPr kumimoji="0" sz="4265" b="1" i="0" u="none" strike="noStrike" kern="1200" cap="all"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utura LT Light"/>
              </a:endParaRPr>
            </a:p>
          </p:txBody>
        </p:sp>
        <p:sp>
          <p:nvSpPr>
            <p:cNvPr id="5" name="Shape 536"/>
            <p:cNvSpPr/>
            <p:nvPr/>
          </p:nvSpPr>
          <p:spPr>
            <a:xfrm>
              <a:off x="1182054" y="1095690"/>
              <a:ext cx="1445683" cy="284742"/>
            </a:xfrm>
            <a:prstGeom prst="rect">
              <a:avLst/>
            </a:prstGeom>
            <a:ln w="12700">
              <a:miter lim="400000"/>
            </a:ln>
          </p:spPr>
          <p:txBody>
            <a:bodyPr wrap="none" lIns="60959" rIns="60959">
              <a:spAutoFit/>
            </a:bodyPr>
            <a:lstStyle>
              <a:lvl1pPr algn="r" defTabSz="457200">
                <a:defRPr sz="1400" cap="all">
                  <a:solidFill>
                    <a:srgbClr val="E7E7E7"/>
                  </a:solidFill>
                  <a:latin typeface="Futura LT Light"/>
                  <a:ea typeface="Futura LT Light"/>
                  <a:cs typeface="Futura LT Light"/>
                  <a:sym typeface="Futura LT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0" normalizeH="0" baseline="0" noProof="0" dirty="0">
                  <a:ln>
                    <a:noFill/>
                  </a:ln>
                  <a:solidFill>
                    <a:prstClr val="white"/>
                  </a:solidFill>
                  <a:effectLst/>
                  <a:uLnTx/>
                  <a:uFillTx/>
                  <a:latin typeface="Nilland" panose="02000503060000020003" pitchFamily="2" charset="-122"/>
                  <a:ea typeface="Nilland" panose="02000503060000020003" pitchFamily="2" charset="-122"/>
                  <a:cs typeface="Lato Light" panose="020F0502020204030203" pitchFamily="34" charset="0"/>
                  <a:sym typeface="Futura LT Light"/>
                </a:rPr>
                <a:t>Anti</a:t>
              </a:r>
              <a:r>
                <a:rPr lang="en-US" altLang="zh-CN" sz="1865" cap="none" dirty="0" err="1">
                  <a:solidFill>
                    <a:prstClr val="white"/>
                  </a:solidFill>
                  <a:latin typeface="Nilland" panose="02000503060000020003" pitchFamily="2" charset="-122"/>
                  <a:ea typeface="Nilland" panose="02000503060000020003" pitchFamily="2" charset="-122"/>
                  <a:cs typeface="Lato Light" panose="020F0502020204030203" pitchFamily="34" charset="0"/>
                </a:rPr>
                <a:t>cipated</a:t>
              </a:r>
              <a:r>
                <a:rPr lang="en-US" altLang="zh-CN" sz="1865" cap="none" dirty="0">
                  <a:solidFill>
                    <a:prstClr val="white"/>
                  </a:solidFill>
                  <a:latin typeface="Nilland" panose="02000503060000020003" pitchFamily="2" charset="-122"/>
                  <a:ea typeface="Nilland" panose="02000503060000020003" pitchFamily="2" charset="-122"/>
                  <a:cs typeface="Lato Light" panose="020F0502020204030203" pitchFamily="34" charset="0"/>
                </a:rPr>
                <a:t> Result</a:t>
              </a:r>
            </a:p>
          </p:txBody>
        </p:sp>
        <p:sp>
          <p:nvSpPr>
            <p:cNvPr id="6" name="Shape 537"/>
            <p:cNvSpPr/>
            <p:nvPr/>
          </p:nvSpPr>
          <p:spPr>
            <a:xfrm>
              <a:off x="1457399" y="1923248"/>
              <a:ext cx="894999" cy="1"/>
            </a:xfrm>
            <a:prstGeom prst="line">
              <a:avLst/>
            </a:prstGeom>
            <a:ln>
              <a:solidFill>
                <a:srgbClr val="E7E7E7"/>
              </a:solidFill>
              <a:miter/>
            </a:ln>
          </p:spPr>
          <p:txBody>
            <a:bodyPr lIns="60959" rIns="60959"/>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矩形 6"/>
            <p:cNvSpPr/>
            <p:nvPr/>
          </p:nvSpPr>
          <p:spPr>
            <a:xfrm>
              <a:off x="323528" y="2067694"/>
              <a:ext cx="3162740" cy="2385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65" b="0" i="0" u="none" strike="noStrike" kern="1200" cap="none" spc="0" normalizeH="0" baseline="0" noProof="0" dirty="0">
                <a:ln>
                  <a:noFill/>
                </a:ln>
                <a:solidFill>
                  <a:prstClr val="black"/>
                </a:solidFill>
                <a:effectLst/>
                <a:uLnTx/>
                <a:uFillTx/>
                <a:latin typeface="Nilland" panose="02000503060000020003" pitchFamily="2" charset="-122"/>
                <a:ea typeface="Nilland" panose="02000503060000020003" pitchFamily="2" charset="-122"/>
                <a:cs typeface="Lato Light" panose="020F0502020204030203" pitchFamily="34" charset="0"/>
              </a:endParaRPr>
            </a:p>
          </p:txBody>
        </p:sp>
      </p:grpSp>
      <p:grpSp>
        <p:nvGrpSpPr>
          <p:cNvPr id="22" name="Group 84"/>
          <p:cNvGrpSpPr>
            <a:grpSpLocks noChangeAspect="1"/>
          </p:cNvGrpSpPr>
          <p:nvPr/>
        </p:nvGrpSpPr>
        <p:grpSpPr bwMode="auto">
          <a:xfrm>
            <a:off x="2061555" y="452613"/>
            <a:ext cx="956619" cy="956619"/>
            <a:chOff x="2574" y="1315"/>
            <a:chExt cx="612" cy="612"/>
          </a:xfrm>
          <a:solidFill>
            <a:schemeClr val="bg1"/>
          </a:solidFill>
        </p:grpSpPr>
        <p:sp>
          <p:nvSpPr>
            <p:cNvPr id="23" name="Freeform 86"/>
            <p:cNvSpPr/>
            <p:nvPr/>
          </p:nvSpPr>
          <p:spPr bwMode="auto">
            <a:xfrm>
              <a:off x="2574" y="1506"/>
              <a:ext cx="230" cy="364"/>
            </a:xfrm>
            <a:custGeom>
              <a:avLst/>
              <a:gdLst>
                <a:gd name="T0" fmla="*/ 96 w 96"/>
                <a:gd name="T1" fmla="*/ 152 h 152"/>
                <a:gd name="T2" fmla="*/ 44 w 96"/>
                <a:gd name="T3" fmla="*/ 152 h 152"/>
                <a:gd name="T4" fmla="*/ 44 w 96"/>
                <a:gd name="T5" fmla="*/ 140 h 152"/>
                <a:gd name="T6" fmla="*/ 37 w 96"/>
                <a:gd name="T7" fmla="*/ 127 h 152"/>
                <a:gd name="T8" fmla="*/ 9 w 96"/>
                <a:gd name="T9" fmla="*/ 99 h 152"/>
                <a:gd name="T10" fmla="*/ 0 w 96"/>
                <a:gd name="T11" fmla="*/ 80 h 152"/>
                <a:gd name="T12" fmla="*/ 0 w 96"/>
                <a:gd name="T13" fmla="*/ 16 h 152"/>
                <a:gd name="T14" fmla="*/ 16 w 96"/>
                <a:gd name="T15" fmla="*/ 0 h 152"/>
                <a:gd name="T16" fmla="*/ 32 w 96"/>
                <a:gd name="T17" fmla="*/ 16 h 152"/>
                <a:gd name="T18" fmla="*/ 32 w 96"/>
                <a:gd name="T19" fmla="*/ 48 h 152"/>
                <a:gd name="T20" fmla="*/ 24 w 96"/>
                <a:gd name="T21" fmla="*/ 48 h 152"/>
                <a:gd name="T22" fmla="*/ 24 w 96"/>
                <a:gd name="T23" fmla="*/ 16 h 152"/>
                <a:gd name="T24" fmla="*/ 16 w 96"/>
                <a:gd name="T25" fmla="*/ 8 h 152"/>
                <a:gd name="T26" fmla="*/ 8 w 96"/>
                <a:gd name="T27" fmla="*/ 16 h 152"/>
                <a:gd name="T28" fmla="*/ 8 w 96"/>
                <a:gd name="T29" fmla="*/ 80 h 152"/>
                <a:gd name="T30" fmla="*/ 15 w 96"/>
                <a:gd name="T31" fmla="*/ 93 h 152"/>
                <a:gd name="T32" fmla="*/ 43 w 96"/>
                <a:gd name="T33" fmla="*/ 121 h 152"/>
                <a:gd name="T34" fmla="*/ 52 w 96"/>
                <a:gd name="T35" fmla="*/ 140 h 152"/>
                <a:gd name="T36" fmla="*/ 52 w 96"/>
                <a:gd name="T37" fmla="*/ 144 h 152"/>
                <a:gd name="T38" fmla="*/ 88 w 96"/>
                <a:gd name="T39" fmla="*/ 144 h 152"/>
                <a:gd name="T40" fmla="*/ 88 w 96"/>
                <a:gd name="T41" fmla="*/ 116 h 152"/>
                <a:gd name="T42" fmla="*/ 81 w 96"/>
                <a:gd name="T43" fmla="*/ 99 h 152"/>
                <a:gd name="T44" fmla="*/ 42 w 96"/>
                <a:gd name="T45" fmla="*/ 60 h 152"/>
                <a:gd name="T46" fmla="*/ 40 w 96"/>
                <a:gd name="T47" fmla="*/ 60 h 152"/>
                <a:gd name="T48" fmla="*/ 32 w 96"/>
                <a:gd name="T49" fmla="*/ 68 h 152"/>
                <a:gd name="T50" fmla="*/ 32 w 96"/>
                <a:gd name="T51" fmla="*/ 70 h 152"/>
                <a:gd name="T52" fmla="*/ 59 w 96"/>
                <a:gd name="T53" fmla="*/ 97 h 152"/>
                <a:gd name="T54" fmla="*/ 53 w 96"/>
                <a:gd name="T55" fmla="*/ 103 h 152"/>
                <a:gd name="T56" fmla="*/ 24 w 96"/>
                <a:gd name="T57" fmla="*/ 74 h 152"/>
                <a:gd name="T58" fmla="*/ 24 w 96"/>
                <a:gd name="T59" fmla="*/ 68 h 152"/>
                <a:gd name="T60" fmla="*/ 40 w 96"/>
                <a:gd name="T61" fmla="*/ 52 h 152"/>
                <a:gd name="T62" fmla="*/ 46 w 96"/>
                <a:gd name="T63" fmla="*/ 52 h 152"/>
                <a:gd name="T64" fmla="*/ 87 w 96"/>
                <a:gd name="T65" fmla="*/ 93 h 152"/>
                <a:gd name="T66" fmla="*/ 96 w 96"/>
                <a:gd name="T67" fmla="*/ 116 h 152"/>
                <a:gd name="T68" fmla="*/ 96 w 96"/>
                <a:gd name="T6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152">
                  <a:moveTo>
                    <a:pt x="96" y="152"/>
                  </a:moveTo>
                  <a:cubicBezTo>
                    <a:pt x="44" y="152"/>
                    <a:pt x="44" y="152"/>
                    <a:pt x="44" y="152"/>
                  </a:cubicBezTo>
                  <a:cubicBezTo>
                    <a:pt x="44" y="140"/>
                    <a:pt x="44" y="140"/>
                    <a:pt x="44" y="140"/>
                  </a:cubicBezTo>
                  <a:cubicBezTo>
                    <a:pt x="44" y="140"/>
                    <a:pt x="44" y="133"/>
                    <a:pt x="37" y="127"/>
                  </a:cubicBezTo>
                  <a:cubicBezTo>
                    <a:pt x="9" y="99"/>
                    <a:pt x="9" y="99"/>
                    <a:pt x="9" y="99"/>
                  </a:cubicBezTo>
                  <a:cubicBezTo>
                    <a:pt x="0" y="90"/>
                    <a:pt x="0" y="80"/>
                    <a:pt x="0" y="80"/>
                  </a:cubicBezTo>
                  <a:cubicBezTo>
                    <a:pt x="0" y="16"/>
                    <a:pt x="0" y="16"/>
                    <a:pt x="0" y="16"/>
                  </a:cubicBezTo>
                  <a:cubicBezTo>
                    <a:pt x="0" y="7"/>
                    <a:pt x="7" y="0"/>
                    <a:pt x="16" y="0"/>
                  </a:cubicBezTo>
                  <a:cubicBezTo>
                    <a:pt x="25" y="0"/>
                    <a:pt x="32" y="7"/>
                    <a:pt x="32" y="16"/>
                  </a:cubicBezTo>
                  <a:cubicBezTo>
                    <a:pt x="32" y="48"/>
                    <a:pt x="32" y="48"/>
                    <a:pt x="32" y="48"/>
                  </a:cubicBezTo>
                  <a:cubicBezTo>
                    <a:pt x="24" y="48"/>
                    <a:pt x="24" y="48"/>
                    <a:pt x="24" y="48"/>
                  </a:cubicBezTo>
                  <a:cubicBezTo>
                    <a:pt x="24" y="16"/>
                    <a:pt x="24" y="16"/>
                    <a:pt x="24" y="16"/>
                  </a:cubicBezTo>
                  <a:cubicBezTo>
                    <a:pt x="24" y="12"/>
                    <a:pt x="20" y="8"/>
                    <a:pt x="16" y="8"/>
                  </a:cubicBezTo>
                  <a:cubicBezTo>
                    <a:pt x="12" y="8"/>
                    <a:pt x="8" y="12"/>
                    <a:pt x="8" y="16"/>
                  </a:cubicBezTo>
                  <a:cubicBezTo>
                    <a:pt x="8" y="80"/>
                    <a:pt x="8" y="80"/>
                    <a:pt x="8" y="80"/>
                  </a:cubicBezTo>
                  <a:cubicBezTo>
                    <a:pt x="8" y="80"/>
                    <a:pt x="8" y="87"/>
                    <a:pt x="15" y="93"/>
                  </a:cubicBezTo>
                  <a:cubicBezTo>
                    <a:pt x="43" y="121"/>
                    <a:pt x="43" y="121"/>
                    <a:pt x="43" y="121"/>
                  </a:cubicBezTo>
                  <a:cubicBezTo>
                    <a:pt x="52" y="130"/>
                    <a:pt x="52" y="140"/>
                    <a:pt x="52" y="140"/>
                  </a:cubicBezTo>
                  <a:cubicBezTo>
                    <a:pt x="52" y="144"/>
                    <a:pt x="52" y="144"/>
                    <a:pt x="52" y="144"/>
                  </a:cubicBezTo>
                  <a:cubicBezTo>
                    <a:pt x="88" y="144"/>
                    <a:pt x="88" y="144"/>
                    <a:pt x="88" y="144"/>
                  </a:cubicBezTo>
                  <a:cubicBezTo>
                    <a:pt x="88" y="116"/>
                    <a:pt x="88" y="116"/>
                    <a:pt x="88" y="116"/>
                  </a:cubicBezTo>
                  <a:cubicBezTo>
                    <a:pt x="88" y="116"/>
                    <a:pt x="88" y="106"/>
                    <a:pt x="81" y="99"/>
                  </a:cubicBezTo>
                  <a:cubicBezTo>
                    <a:pt x="42" y="60"/>
                    <a:pt x="42" y="60"/>
                    <a:pt x="42" y="60"/>
                  </a:cubicBezTo>
                  <a:cubicBezTo>
                    <a:pt x="40" y="60"/>
                    <a:pt x="40" y="60"/>
                    <a:pt x="40" y="60"/>
                  </a:cubicBezTo>
                  <a:cubicBezTo>
                    <a:pt x="36" y="60"/>
                    <a:pt x="32" y="64"/>
                    <a:pt x="32" y="68"/>
                  </a:cubicBezTo>
                  <a:cubicBezTo>
                    <a:pt x="32" y="70"/>
                    <a:pt x="32" y="70"/>
                    <a:pt x="32" y="70"/>
                  </a:cubicBezTo>
                  <a:cubicBezTo>
                    <a:pt x="59" y="97"/>
                    <a:pt x="59" y="97"/>
                    <a:pt x="59" y="97"/>
                  </a:cubicBezTo>
                  <a:cubicBezTo>
                    <a:pt x="53" y="103"/>
                    <a:pt x="53" y="103"/>
                    <a:pt x="53" y="103"/>
                  </a:cubicBezTo>
                  <a:cubicBezTo>
                    <a:pt x="24" y="74"/>
                    <a:pt x="24" y="74"/>
                    <a:pt x="24" y="74"/>
                  </a:cubicBezTo>
                  <a:cubicBezTo>
                    <a:pt x="24" y="68"/>
                    <a:pt x="24" y="68"/>
                    <a:pt x="24" y="68"/>
                  </a:cubicBezTo>
                  <a:cubicBezTo>
                    <a:pt x="24" y="59"/>
                    <a:pt x="31" y="52"/>
                    <a:pt x="40" y="52"/>
                  </a:cubicBezTo>
                  <a:cubicBezTo>
                    <a:pt x="46" y="52"/>
                    <a:pt x="46" y="52"/>
                    <a:pt x="46" y="52"/>
                  </a:cubicBezTo>
                  <a:cubicBezTo>
                    <a:pt x="87" y="93"/>
                    <a:pt x="87" y="93"/>
                    <a:pt x="87" y="93"/>
                  </a:cubicBezTo>
                  <a:cubicBezTo>
                    <a:pt x="96" y="102"/>
                    <a:pt x="96" y="115"/>
                    <a:pt x="96" y="116"/>
                  </a:cubicBezTo>
                  <a:lnTo>
                    <a:pt x="96"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Freeform 87"/>
            <p:cNvSpPr/>
            <p:nvPr/>
          </p:nvSpPr>
          <p:spPr bwMode="auto">
            <a:xfrm>
              <a:off x="2956" y="1506"/>
              <a:ext cx="230" cy="364"/>
            </a:xfrm>
            <a:custGeom>
              <a:avLst/>
              <a:gdLst>
                <a:gd name="T0" fmla="*/ 52 w 96"/>
                <a:gd name="T1" fmla="*/ 152 h 152"/>
                <a:gd name="T2" fmla="*/ 0 w 96"/>
                <a:gd name="T3" fmla="*/ 152 h 152"/>
                <a:gd name="T4" fmla="*/ 0 w 96"/>
                <a:gd name="T5" fmla="*/ 116 h 152"/>
                <a:gd name="T6" fmla="*/ 9 w 96"/>
                <a:gd name="T7" fmla="*/ 93 h 152"/>
                <a:gd name="T8" fmla="*/ 50 w 96"/>
                <a:gd name="T9" fmla="*/ 52 h 152"/>
                <a:gd name="T10" fmla="*/ 56 w 96"/>
                <a:gd name="T11" fmla="*/ 52 h 152"/>
                <a:gd name="T12" fmla="*/ 72 w 96"/>
                <a:gd name="T13" fmla="*/ 68 h 152"/>
                <a:gd name="T14" fmla="*/ 72 w 96"/>
                <a:gd name="T15" fmla="*/ 74 h 152"/>
                <a:gd name="T16" fmla="*/ 43 w 96"/>
                <a:gd name="T17" fmla="*/ 103 h 152"/>
                <a:gd name="T18" fmla="*/ 37 w 96"/>
                <a:gd name="T19" fmla="*/ 97 h 152"/>
                <a:gd name="T20" fmla="*/ 64 w 96"/>
                <a:gd name="T21" fmla="*/ 70 h 152"/>
                <a:gd name="T22" fmla="*/ 64 w 96"/>
                <a:gd name="T23" fmla="*/ 68 h 152"/>
                <a:gd name="T24" fmla="*/ 56 w 96"/>
                <a:gd name="T25" fmla="*/ 60 h 152"/>
                <a:gd name="T26" fmla="*/ 54 w 96"/>
                <a:gd name="T27" fmla="*/ 60 h 152"/>
                <a:gd name="T28" fmla="*/ 15 w 96"/>
                <a:gd name="T29" fmla="*/ 99 h 152"/>
                <a:gd name="T30" fmla="*/ 8 w 96"/>
                <a:gd name="T31" fmla="*/ 116 h 152"/>
                <a:gd name="T32" fmla="*/ 8 w 96"/>
                <a:gd name="T33" fmla="*/ 144 h 152"/>
                <a:gd name="T34" fmla="*/ 44 w 96"/>
                <a:gd name="T35" fmla="*/ 144 h 152"/>
                <a:gd name="T36" fmla="*/ 44 w 96"/>
                <a:gd name="T37" fmla="*/ 140 h 152"/>
                <a:gd name="T38" fmla="*/ 53 w 96"/>
                <a:gd name="T39" fmla="*/ 121 h 152"/>
                <a:gd name="T40" fmla="*/ 81 w 96"/>
                <a:gd name="T41" fmla="*/ 93 h 152"/>
                <a:gd name="T42" fmla="*/ 88 w 96"/>
                <a:gd name="T43" fmla="*/ 80 h 152"/>
                <a:gd name="T44" fmla="*/ 88 w 96"/>
                <a:gd name="T45" fmla="*/ 16 h 152"/>
                <a:gd name="T46" fmla="*/ 80 w 96"/>
                <a:gd name="T47" fmla="*/ 8 h 152"/>
                <a:gd name="T48" fmla="*/ 72 w 96"/>
                <a:gd name="T49" fmla="*/ 16 h 152"/>
                <a:gd name="T50" fmla="*/ 72 w 96"/>
                <a:gd name="T51" fmla="*/ 48 h 152"/>
                <a:gd name="T52" fmla="*/ 64 w 96"/>
                <a:gd name="T53" fmla="*/ 48 h 152"/>
                <a:gd name="T54" fmla="*/ 64 w 96"/>
                <a:gd name="T55" fmla="*/ 16 h 152"/>
                <a:gd name="T56" fmla="*/ 80 w 96"/>
                <a:gd name="T57" fmla="*/ 0 h 152"/>
                <a:gd name="T58" fmla="*/ 96 w 96"/>
                <a:gd name="T59" fmla="*/ 16 h 152"/>
                <a:gd name="T60" fmla="*/ 96 w 96"/>
                <a:gd name="T61" fmla="*/ 80 h 152"/>
                <a:gd name="T62" fmla="*/ 87 w 96"/>
                <a:gd name="T63" fmla="*/ 99 h 152"/>
                <a:gd name="T64" fmla="*/ 59 w 96"/>
                <a:gd name="T65" fmla="*/ 127 h 152"/>
                <a:gd name="T66" fmla="*/ 52 w 96"/>
                <a:gd name="T67" fmla="*/ 140 h 152"/>
                <a:gd name="T68" fmla="*/ 52 w 96"/>
                <a:gd name="T6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152">
                  <a:moveTo>
                    <a:pt x="52" y="152"/>
                  </a:moveTo>
                  <a:cubicBezTo>
                    <a:pt x="0" y="152"/>
                    <a:pt x="0" y="152"/>
                    <a:pt x="0" y="152"/>
                  </a:cubicBezTo>
                  <a:cubicBezTo>
                    <a:pt x="0" y="116"/>
                    <a:pt x="0" y="116"/>
                    <a:pt x="0" y="116"/>
                  </a:cubicBezTo>
                  <a:cubicBezTo>
                    <a:pt x="0" y="115"/>
                    <a:pt x="0" y="102"/>
                    <a:pt x="9" y="93"/>
                  </a:cubicBezTo>
                  <a:cubicBezTo>
                    <a:pt x="50" y="52"/>
                    <a:pt x="50" y="52"/>
                    <a:pt x="50" y="52"/>
                  </a:cubicBezTo>
                  <a:cubicBezTo>
                    <a:pt x="56" y="52"/>
                    <a:pt x="56" y="52"/>
                    <a:pt x="56" y="52"/>
                  </a:cubicBezTo>
                  <a:cubicBezTo>
                    <a:pt x="65" y="52"/>
                    <a:pt x="72" y="59"/>
                    <a:pt x="72" y="68"/>
                  </a:cubicBezTo>
                  <a:cubicBezTo>
                    <a:pt x="72" y="74"/>
                    <a:pt x="72" y="74"/>
                    <a:pt x="72" y="74"/>
                  </a:cubicBezTo>
                  <a:cubicBezTo>
                    <a:pt x="43" y="103"/>
                    <a:pt x="43" y="103"/>
                    <a:pt x="43" y="103"/>
                  </a:cubicBezTo>
                  <a:cubicBezTo>
                    <a:pt x="37" y="97"/>
                    <a:pt x="37" y="97"/>
                    <a:pt x="37" y="97"/>
                  </a:cubicBezTo>
                  <a:cubicBezTo>
                    <a:pt x="64" y="70"/>
                    <a:pt x="64" y="70"/>
                    <a:pt x="64" y="70"/>
                  </a:cubicBezTo>
                  <a:cubicBezTo>
                    <a:pt x="64" y="68"/>
                    <a:pt x="64" y="68"/>
                    <a:pt x="64" y="68"/>
                  </a:cubicBezTo>
                  <a:cubicBezTo>
                    <a:pt x="64" y="64"/>
                    <a:pt x="60" y="60"/>
                    <a:pt x="56" y="60"/>
                  </a:cubicBezTo>
                  <a:cubicBezTo>
                    <a:pt x="54" y="60"/>
                    <a:pt x="54" y="60"/>
                    <a:pt x="54" y="60"/>
                  </a:cubicBezTo>
                  <a:cubicBezTo>
                    <a:pt x="15" y="99"/>
                    <a:pt x="15" y="99"/>
                    <a:pt x="15" y="99"/>
                  </a:cubicBezTo>
                  <a:cubicBezTo>
                    <a:pt x="8" y="106"/>
                    <a:pt x="8" y="116"/>
                    <a:pt x="8" y="116"/>
                  </a:cubicBezTo>
                  <a:cubicBezTo>
                    <a:pt x="8" y="144"/>
                    <a:pt x="8" y="144"/>
                    <a:pt x="8" y="144"/>
                  </a:cubicBezTo>
                  <a:cubicBezTo>
                    <a:pt x="44" y="144"/>
                    <a:pt x="44" y="144"/>
                    <a:pt x="44" y="144"/>
                  </a:cubicBezTo>
                  <a:cubicBezTo>
                    <a:pt x="44" y="140"/>
                    <a:pt x="44" y="140"/>
                    <a:pt x="44" y="140"/>
                  </a:cubicBezTo>
                  <a:cubicBezTo>
                    <a:pt x="44" y="140"/>
                    <a:pt x="44" y="130"/>
                    <a:pt x="53" y="121"/>
                  </a:cubicBezTo>
                  <a:cubicBezTo>
                    <a:pt x="81" y="93"/>
                    <a:pt x="81" y="93"/>
                    <a:pt x="81" y="93"/>
                  </a:cubicBezTo>
                  <a:cubicBezTo>
                    <a:pt x="88" y="87"/>
                    <a:pt x="88" y="80"/>
                    <a:pt x="88" y="80"/>
                  </a:cubicBezTo>
                  <a:cubicBezTo>
                    <a:pt x="88" y="16"/>
                    <a:pt x="88" y="16"/>
                    <a:pt x="88" y="16"/>
                  </a:cubicBezTo>
                  <a:cubicBezTo>
                    <a:pt x="88" y="12"/>
                    <a:pt x="84" y="8"/>
                    <a:pt x="80" y="8"/>
                  </a:cubicBezTo>
                  <a:cubicBezTo>
                    <a:pt x="76" y="8"/>
                    <a:pt x="72" y="12"/>
                    <a:pt x="72" y="16"/>
                  </a:cubicBezTo>
                  <a:cubicBezTo>
                    <a:pt x="72" y="48"/>
                    <a:pt x="72" y="48"/>
                    <a:pt x="72" y="48"/>
                  </a:cubicBezTo>
                  <a:cubicBezTo>
                    <a:pt x="64" y="48"/>
                    <a:pt x="64" y="48"/>
                    <a:pt x="64" y="48"/>
                  </a:cubicBezTo>
                  <a:cubicBezTo>
                    <a:pt x="64" y="16"/>
                    <a:pt x="64" y="16"/>
                    <a:pt x="64" y="16"/>
                  </a:cubicBezTo>
                  <a:cubicBezTo>
                    <a:pt x="64" y="7"/>
                    <a:pt x="71" y="0"/>
                    <a:pt x="80" y="0"/>
                  </a:cubicBezTo>
                  <a:cubicBezTo>
                    <a:pt x="89" y="0"/>
                    <a:pt x="96" y="7"/>
                    <a:pt x="96" y="16"/>
                  </a:cubicBezTo>
                  <a:cubicBezTo>
                    <a:pt x="96" y="80"/>
                    <a:pt x="96" y="80"/>
                    <a:pt x="96" y="80"/>
                  </a:cubicBezTo>
                  <a:cubicBezTo>
                    <a:pt x="96" y="80"/>
                    <a:pt x="96" y="90"/>
                    <a:pt x="87" y="99"/>
                  </a:cubicBezTo>
                  <a:cubicBezTo>
                    <a:pt x="59" y="127"/>
                    <a:pt x="59" y="127"/>
                    <a:pt x="59" y="127"/>
                  </a:cubicBezTo>
                  <a:cubicBezTo>
                    <a:pt x="52" y="133"/>
                    <a:pt x="52" y="140"/>
                    <a:pt x="52" y="140"/>
                  </a:cubicBezTo>
                  <a:lnTo>
                    <a:pt x="52"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5" name="Freeform 88"/>
            <p:cNvSpPr/>
            <p:nvPr/>
          </p:nvSpPr>
          <p:spPr bwMode="auto">
            <a:xfrm>
              <a:off x="2937" y="1851"/>
              <a:ext cx="163" cy="76"/>
            </a:xfrm>
            <a:custGeom>
              <a:avLst/>
              <a:gdLst>
                <a:gd name="T0" fmla="*/ 68 w 68"/>
                <a:gd name="T1" fmla="*/ 32 h 32"/>
                <a:gd name="T2" fmla="*/ 60 w 68"/>
                <a:gd name="T3" fmla="*/ 32 h 32"/>
                <a:gd name="T4" fmla="*/ 60 w 68"/>
                <a:gd name="T5" fmla="*/ 8 h 32"/>
                <a:gd name="T6" fmla="*/ 8 w 68"/>
                <a:gd name="T7" fmla="*/ 8 h 32"/>
                <a:gd name="T8" fmla="*/ 8 w 68"/>
                <a:gd name="T9" fmla="*/ 32 h 32"/>
                <a:gd name="T10" fmla="*/ 0 w 68"/>
                <a:gd name="T11" fmla="*/ 32 h 32"/>
                <a:gd name="T12" fmla="*/ 0 w 68"/>
                <a:gd name="T13" fmla="*/ 8 h 32"/>
                <a:gd name="T14" fmla="*/ 8 w 68"/>
                <a:gd name="T15" fmla="*/ 0 h 32"/>
                <a:gd name="T16" fmla="*/ 60 w 68"/>
                <a:gd name="T17" fmla="*/ 0 h 32"/>
                <a:gd name="T18" fmla="*/ 68 w 68"/>
                <a:gd name="T19" fmla="*/ 8 h 32"/>
                <a:gd name="T20" fmla="*/ 68 w 68"/>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2">
                  <a:moveTo>
                    <a:pt x="68" y="32"/>
                  </a:moveTo>
                  <a:cubicBezTo>
                    <a:pt x="60" y="32"/>
                    <a:pt x="60" y="32"/>
                    <a:pt x="60" y="32"/>
                  </a:cubicBezTo>
                  <a:cubicBezTo>
                    <a:pt x="60" y="8"/>
                    <a:pt x="60" y="8"/>
                    <a:pt x="60" y="8"/>
                  </a:cubicBezTo>
                  <a:cubicBezTo>
                    <a:pt x="8" y="8"/>
                    <a:pt x="8" y="8"/>
                    <a:pt x="8" y="8"/>
                  </a:cubicBezTo>
                  <a:cubicBezTo>
                    <a:pt x="8" y="32"/>
                    <a:pt x="8" y="32"/>
                    <a:pt x="8" y="32"/>
                  </a:cubicBezTo>
                  <a:cubicBezTo>
                    <a:pt x="0" y="32"/>
                    <a:pt x="0" y="32"/>
                    <a:pt x="0" y="32"/>
                  </a:cubicBezTo>
                  <a:cubicBezTo>
                    <a:pt x="0" y="8"/>
                    <a:pt x="0" y="8"/>
                    <a:pt x="0" y="8"/>
                  </a:cubicBezTo>
                  <a:cubicBezTo>
                    <a:pt x="0" y="4"/>
                    <a:pt x="4" y="0"/>
                    <a:pt x="8" y="0"/>
                  </a:cubicBezTo>
                  <a:cubicBezTo>
                    <a:pt x="60" y="0"/>
                    <a:pt x="60" y="0"/>
                    <a:pt x="60" y="0"/>
                  </a:cubicBezTo>
                  <a:cubicBezTo>
                    <a:pt x="64" y="0"/>
                    <a:pt x="68" y="4"/>
                    <a:pt x="68" y="8"/>
                  </a:cubicBezTo>
                  <a:lnTo>
                    <a:pt x="6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6" name="Freeform 89"/>
            <p:cNvSpPr/>
            <p:nvPr/>
          </p:nvSpPr>
          <p:spPr bwMode="auto">
            <a:xfrm>
              <a:off x="2660" y="1851"/>
              <a:ext cx="163" cy="76"/>
            </a:xfrm>
            <a:custGeom>
              <a:avLst/>
              <a:gdLst>
                <a:gd name="T0" fmla="*/ 68 w 68"/>
                <a:gd name="T1" fmla="*/ 32 h 32"/>
                <a:gd name="T2" fmla="*/ 60 w 68"/>
                <a:gd name="T3" fmla="*/ 32 h 32"/>
                <a:gd name="T4" fmla="*/ 60 w 68"/>
                <a:gd name="T5" fmla="*/ 8 h 32"/>
                <a:gd name="T6" fmla="*/ 8 w 68"/>
                <a:gd name="T7" fmla="*/ 8 h 32"/>
                <a:gd name="T8" fmla="*/ 8 w 68"/>
                <a:gd name="T9" fmla="*/ 32 h 32"/>
                <a:gd name="T10" fmla="*/ 0 w 68"/>
                <a:gd name="T11" fmla="*/ 32 h 32"/>
                <a:gd name="T12" fmla="*/ 0 w 68"/>
                <a:gd name="T13" fmla="*/ 8 h 32"/>
                <a:gd name="T14" fmla="*/ 8 w 68"/>
                <a:gd name="T15" fmla="*/ 0 h 32"/>
                <a:gd name="T16" fmla="*/ 60 w 68"/>
                <a:gd name="T17" fmla="*/ 0 h 32"/>
                <a:gd name="T18" fmla="*/ 68 w 68"/>
                <a:gd name="T19" fmla="*/ 8 h 32"/>
                <a:gd name="T20" fmla="*/ 68 w 68"/>
                <a:gd name="T2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2">
                  <a:moveTo>
                    <a:pt x="68" y="32"/>
                  </a:moveTo>
                  <a:cubicBezTo>
                    <a:pt x="60" y="32"/>
                    <a:pt x="60" y="32"/>
                    <a:pt x="60" y="32"/>
                  </a:cubicBezTo>
                  <a:cubicBezTo>
                    <a:pt x="60" y="8"/>
                    <a:pt x="60" y="8"/>
                    <a:pt x="60" y="8"/>
                  </a:cubicBezTo>
                  <a:cubicBezTo>
                    <a:pt x="8" y="8"/>
                    <a:pt x="8" y="8"/>
                    <a:pt x="8" y="8"/>
                  </a:cubicBezTo>
                  <a:cubicBezTo>
                    <a:pt x="8" y="32"/>
                    <a:pt x="8" y="32"/>
                    <a:pt x="8" y="32"/>
                  </a:cubicBezTo>
                  <a:cubicBezTo>
                    <a:pt x="0" y="32"/>
                    <a:pt x="0" y="32"/>
                    <a:pt x="0" y="32"/>
                  </a:cubicBezTo>
                  <a:cubicBezTo>
                    <a:pt x="0" y="8"/>
                    <a:pt x="0" y="8"/>
                    <a:pt x="0" y="8"/>
                  </a:cubicBezTo>
                  <a:cubicBezTo>
                    <a:pt x="0" y="4"/>
                    <a:pt x="4" y="0"/>
                    <a:pt x="8" y="0"/>
                  </a:cubicBezTo>
                  <a:cubicBezTo>
                    <a:pt x="60" y="0"/>
                    <a:pt x="60" y="0"/>
                    <a:pt x="60" y="0"/>
                  </a:cubicBezTo>
                  <a:cubicBezTo>
                    <a:pt x="64" y="0"/>
                    <a:pt x="68" y="4"/>
                    <a:pt x="68" y="8"/>
                  </a:cubicBezTo>
                  <a:lnTo>
                    <a:pt x="6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7" name="Freeform 90"/>
            <p:cNvSpPr>
              <a:spLocks noEditPoints="1"/>
            </p:cNvSpPr>
            <p:nvPr/>
          </p:nvSpPr>
          <p:spPr bwMode="auto">
            <a:xfrm>
              <a:off x="2679" y="1315"/>
              <a:ext cx="402" cy="402"/>
            </a:xfrm>
            <a:custGeom>
              <a:avLst/>
              <a:gdLst>
                <a:gd name="T0" fmla="*/ 72 w 168"/>
                <a:gd name="T1" fmla="*/ 167 h 168"/>
                <a:gd name="T2" fmla="*/ 52 w 168"/>
                <a:gd name="T3" fmla="*/ 162 h 168"/>
                <a:gd name="T4" fmla="*/ 32 w 168"/>
                <a:gd name="T5" fmla="*/ 150 h 168"/>
                <a:gd name="T6" fmla="*/ 18 w 168"/>
                <a:gd name="T7" fmla="*/ 136 h 168"/>
                <a:gd name="T8" fmla="*/ 6 w 168"/>
                <a:gd name="T9" fmla="*/ 116 h 168"/>
                <a:gd name="T10" fmla="*/ 1 w 168"/>
                <a:gd name="T11" fmla="*/ 96 h 168"/>
                <a:gd name="T12" fmla="*/ 0 w 168"/>
                <a:gd name="T13" fmla="*/ 75 h 168"/>
                <a:gd name="T14" fmla="*/ 19 w 168"/>
                <a:gd name="T15" fmla="*/ 65 h 168"/>
                <a:gd name="T16" fmla="*/ 16 w 168"/>
                <a:gd name="T17" fmla="*/ 35 h 168"/>
                <a:gd name="T18" fmla="*/ 37 w 168"/>
                <a:gd name="T19" fmla="*/ 35 h 168"/>
                <a:gd name="T20" fmla="*/ 50 w 168"/>
                <a:gd name="T21" fmla="*/ 7 h 168"/>
                <a:gd name="T22" fmla="*/ 68 w 168"/>
                <a:gd name="T23" fmla="*/ 18 h 168"/>
                <a:gd name="T24" fmla="*/ 93 w 168"/>
                <a:gd name="T25" fmla="*/ 0 h 168"/>
                <a:gd name="T26" fmla="*/ 103 w 168"/>
                <a:gd name="T27" fmla="*/ 19 h 168"/>
                <a:gd name="T28" fmla="*/ 133 w 168"/>
                <a:gd name="T29" fmla="*/ 16 h 168"/>
                <a:gd name="T30" fmla="*/ 133 w 168"/>
                <a:gd name="T31" fmla="*/ 37 h 168"/>
                <a:gd name="T32" fmla="*/ 161 w 168"/>
                <a:gd name="T33" fmla="*/ 50 h 168"/>
                <a:gd name="T34" fmla="*/ 150 w 168"/>
                <a:gd name="T35" fmla="*/ 68 h 168"/>
                <a:gd name="T36" fmla="*/ 168 w 168"/>
                <a:gd name="T37" fmla="*/ 84 h 168"/>
                <a:gd name="T38" fmla="*/ 150 w 168"/>
                <a:gd name="T39" fmla="*/ 100 h 168"/>
                <a:gd name="T40" fmla="*/ 161 w 168"/>
                <a:gd name="T41" fmla="*/ 118 h 168"/>
                <a:gd name="T42" fmla="*/ 133 w 168"/>
                <a:gd name="T43" fmla="*/ 131 h 168"/>
                <a:gd name="T44" fmla="*/ 133 w 168"/>
                <a:gd name="T45" fmla="*/ 152 h 168"/>
                <a:gd name="T46" fmla="*/ 103 w 168"/>
                <a:gd name="T47" fmla="*/ 149 h 168"/>
                <a:gd name="T48" fmla="*/ 93 w 168"/>
                <a:gd name="T49" fmla="*/ 168 h 168"/>
                <a:gd name="T50" fmla="*/ 89 w 168"/>
                <a:gd name="T51" fmla="*/ 160 h 168"/>
                <a:gd name="T52" fmla="*/ 103 w 168"/>
                <a:gd name="T53" fmla="*/ 141 h 168"/>
                <a:gd name="T54" fmla="*/ 126 w 168"/>
                <a:gd name="T55" fmla="*/ 147 h 168"/>
                <a:gd name="T56" fmla="*/ 129 w 168"/>
                <a:gd name="T57" fmla="*/ 124 h 168"/>
                <a:gd name="T58" fmla="*/ 152 w 168"/>
                <a:gd name="T59" fmla="*/ 117 h 168"/>
                <a:gd name="T60" fmla="*/ 143 w 168"/>
                <a:gd name="T61" fmla="*/ 96 h 168"/>
                <a:gd name="T62" fmla="*/ 160 w 168"/>
                <a:gd name="T63" fmla="*/ 84 h 168"/>
                <a:gd name="T64" fmla="*/ 143 w 168"/>
                <a:gd name="T65" fmla="*/ 72 h 168"/>
                <a:gd name="T66" fmla="*/ 152 w 168"/>
                <a:gd name="T67" fmla="*/ 51 h 168"/>
                <a:gd name="T68" fmla="*/ 129 w 168"/>
                <a:gd name="T69" fmla="*/ 44 h 168"/>
                <a:gd name="T70" fmla="*/ 126 w 168"/>
                <a:gd name="T71" fmla="*/ 21 h 168"/>
                <a:gd name="T72" fmla="*/ 103 w 168"/>
                <a:gd name="T73" fmla="*/ 27 h 168"/>
                <a:gd name="T74" fmla="*/ 89 w 168"/>
                <a:gd name="T75" fmla="*/ 8 h 168"/>
                <a:gd name="T76" fmla="*/ 72 w 168"/>
                <a:gd name="T77" fmla="*/ 25 h 168"/>
                <a:gd name="T78" fmla="*/ 51 w 168"/>
                <a:gd name="T79" fmla="*/ 16 h 168"/>
                <a:gd name="T80" fmla="*/ 44 w 168"/>
                <a:gd name="T81" fmla="*/ 39 h 168"/>
                <a:gd name="T82" fmla="*/ 21 w 168"/>
                <a:gd name="T83" fmla="*/ 42 h 168"/>
                <a:gd name="T84" fmla="*/ 27 w 168"/>
                <a:gd name="T85" fmla="*/ 65 h 168"/>
                <a:gd name="T86" fmla="*/ 8 w 168"/>
                <a:gd name="T87" fmla="*/ 79 h 168"/>
                <a:gd name="T88" fmla="*/ 25 w 168"/>
                <a:gd name="T89" fmla="*/ 93 h 168"/>
                <a:gd name="T90" fmla="*/ 28 w 168"/>
                <a:gd name="T91" fmla="*/ 106 h 168"/>
                <a:gd name="T92" fmla="*/ 37 w 168"/>
                <a:gd name="T93" fmla="*/ 122 h 168"/>
                <a:gd name="T94" fmla="*/ 46 w 168"/>
                <a:gd name="T95" fmla="*/ 131 h 168"/>
                <a:gd name="T96" fmla="*/ 62 w 168"/>
                <a:gd name="T97" fmla="*/ 140 h 168"/>
                <a:gd name="T98" fmla="*/ 75 w 168"/>
                <a:gd name="T99" fmla="*/ 14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68">
                  <a:moveTo>
                    <a:pt x="84" y="168"/>
                  </a:moveTo>
                  <a:cubicBezTo>
                    <a:pt x="81" y="168"/>
                    <a:pt x="78" y="168"/>
                    <a:pt x="75" y="168"/>
                  </a:cubicBezTo>
                  <a:cubicBezTo>
                    <a:pt x="72" y="167"/>
                    <a:pt x="72" y="167"/>
                    <a:pt x="72" y="167"/>
                  </a:cubicBezTo>
                  <a:cubicBezTo>
                    <a:pt x="68" y="150"/>
                    <a:pt x="68" y="150"/>
                    <a:pt x="68" y="150"/>
                  </a:cubicBezTo>
                  <a:cubicBezTo>
                    <a:pt x="67" y="150"/>
                    <a:pt x="66" y="150"/>
                    <a:pt x="65" y="149"/>
                  </a:cubicBezTo>
                  <a:cubicBezTo>
                    <a:pt x="52" y="162"/>
                    <a:pt x="52" y="162"/>
                    <a:pt x="52" y="162"/>
                  </a:cubicBezTo>
                  <a:cubicBezTo>
                    <a:pt x="50" y="161"/>
                    <a:pt x="50" y="161"/>
                    <a:pt x="50" y="161"/>
                  </a:cubicBezTo>
                  <a:cubicBezTo>
                    <a:pt x="45" y="158"/>
                    <a:pt x="39" y="155"/>
                    <a:pt x="35" y="152"/>
                  </a:cubicBezTo>
                  <a:cubicBezTo>
                    <a:pt x="32" y="150"/>
                    <a:pt x="32" y="150"/>
                    <a:pt x="32" y="150"/>
                  </a:cubicBezTo>
                  <a:cubicBezTo>
                    <a:pt x="37" y="133"/>
                    <a:pt x="37" y="133"/>
                    <a:pt x="37" y="133"/>
                  </a:cubicBezTo>
                  <a:cubicBezTo>
                    <a:pt x="36" y="132"/>
                    <a:pt x="36" y="132"/>
                    <a:pt x="35" y="131"/>
                  </a:cubicBezTo>
                  <a:cubicBezTo>
                    <a:pt x="18" y="136"/>
                    <a:pt x="18" y="136"/>
                    <a:pt x="18" y="136"/>
                  </a:cubicBezTo>
                  <a:cubicBezTo>
                    <a:pt x="16" y="133"/>
                    <a:pt x="16" y="133"/>
                    <a:pt x="16" y="133"/>
                  </a:cubicBezTo>
                  <a:cubicBezTo>
                    <a:pt x="13" y="129"/>
                    <a:pt x="10" y="123"/>
                    <a:pt x="7" y="118"/>
                  </a:cubicBezTo>
                  <a:cubicBezTo>
                    <a:pt x="6" y="116"/>
                    <a:pt x="6" y="116"/>
                    <a:pt x="6" y="116"/>
                  </a:cubicBezTo>
                  <a:cubicBezTo>
                    <a:pt x="19" y="103"/>
                    <a:pt x="19" y="103"/>
                    <a:pt x="19" y="103"/>
                  </a:cubicBezTo>
                  <a:cubicBezTo>
                    <a:pt x="18" y="102"/>
                    <a:pt x="18" y="101"/>
                    <a:pt x="18" y="100"/>
                  </a:cubicBezTo>
                  <a:cubicBezTo>
                    <a:pt x="1" y="96"/>
                    <a:pt x="1" y="96"/>
                    <a:pt x="1" y="96"/>
                  </a:cubicBezTo>
                  <a:cubicBezTo>
                    <a:pt x="0" y="93"/>
                    <a:pt x="0" y="93"/>
                    <a:pt x="0" y="93"/>
                  </a:cubicBezTo>
                  <a:cubicBezTo>
                    <a:pt x="0" y="90"/>
                    <a:pt x="0" y="87"/>
                    <a:pt x="0" y="84"/>
                  </a:cubicBezTo>
                  <a:cubicBezTo>
                    <a:pt x="0" y="81"/>
                    <a:pt x="0" y="78"/>
                    <a:pt x="0" y="75"/>
                  </a:cubicBezTo>
                  <a:cubicBezTo>
                    <a:pt x="1" y="72"/>
                    <a:pt x="1" y="72"/>
                    <a:pt x="1" y="72"/>
                  </a:cubicBezTo>
                  <a:cubicBezTo>
                    <a:pt x="18" y="68"/>
                    <a:pt x="18" y="68"/>
                    <a:pt x="18" y="68"/>
                  </a:cubicBezTo>
                  <a:cubicBezTo>
                    <a:pt x="18" y="67"/>
                    <a:pt x="18" y="66"/>
                    <a:pt x="19" y="65"/>
                  </a:cubicBezTo>
                  <a:cubicBezTo>
                    <a:pt x="6" y="52"/>
                    <a:pt x="6" y="52"/>
                    <a:pt x="6" y="52"/>
                  </a:cubicBezTo>
                  <a:cubicBezTo>
                    <a:pt x="7" y="50"/>
                    <a:pt x="7" y="50"/>
                    <a:pt x="7" y="50"/>
                  </a:cubicBezTo>
                  <a:cubicBezTo>
                    <a:pt x="10" y="45"/>
                    <a:pt x="13" y="39"/>
                    <a:pt x="16" y="35"/>
                  </a:cubicBezTo>
                  <a:cubicBezTo>
                    <a:pt x="18" y="32"/>
                    <a:pt x="18" y="32"/>
                    <a:pt x="18" y="32"/>
                  </a:cubicBezTo>
                  <a:cubicBezTo>
                    <a:pt x="35" y="37"/>
                    <a:pt x="35" y="37"/>
                    <a:pt x="35" y="37"/>
                  </a:cubicBezTo>
                  <a:cubicBezTo>
                    <a:pt x="36" y="36"/>
                    <a:pt x="36" y="36"/>
                    <a:pt x="37" y="35"/>
                  </a:cubicBezTo>
                  <a:cubicBezTo>
                    <a:pt x="32" y="18"/>
                    <a:pt x="32" y="18"/>
                    <a:pt x="32" y="18"/>
                  </a:cubicBezTo>
                  <a:cubicBezTo>
                    <a:pt x="35" y="16"/>
                    <a:pt x="35" y="16"/>
                    <a:pt x="35" y="16"/>
                  </a:cubicBezTo>
                  <a:cubicBezTo>
                    <a:pt x="39" y="13"/>
                    <a:pt x="45" y="10"/>
                    <a:pt x="50" y="7"/>
                  </a:cubicBezTo>
                  <a:cubicBezTo>
                    <a:pt x="52" y="6"/>
                    <a:pt x="52" y="6"/>
                    <a:pt x="52" y="6"/>
                  </a:cubicBezTo>
                  <a:cubicBezTo>
                    <a:pt x="65" y="19"/>
                    <a:pt x="65" y="19"/>
                    <a:pt x="65" y="19"/>
                  </a:cubicBezTo>
                  <a:cubicBezTo>
                    <a:pt x="66" y="18"/>
                    <a:pt x="67" y="18"/>
                    <a:pt x="68" y="18"/>
                  </a:cubicBezTo>
                  <a:cubicBezTo>
                    <a:pt x="72" y="1"/>
                    <a:pt x="72" y="1"/>
                    <a:pt x="72" y="1"/>
                  </a:cubicBezTo>
                  <a:cubicBezTo>
                    <a:pt x="75" y="0"/>
                    <a:pt x="75" y="0"/>
                    <a:pt x="75" y="0"/>
                  </a:cubicBezTo>
                  <a:cubicBezTo>
                    <a:pt x="81" y="0"/>
                    <a:pt x="87" y="0"/>
                    <a:pt x="93" y="0"/>
                  </a:cubicBezTo>
                  <a:cubicBezTo>
                    <a:pt x="96" y="1"/>
                    <a:pt x="96" y="1"/>
                    <a:pt x="96" y="1"/>
                  </a:cubicBezTo>
                  <a:cubicBezTo>
                    <a:pt x="100" y="18"/>
                    <a:pt x="100" y="18"/>
                    <a:pt x="100" y="18"/>
                  </a:cubicBezTo>
                  <a:cubicBezTo>
                    <a:pt x="101" y="18"/>
                    <a:pt x="102" y="18"/>
                    <a:pt x="103" y="19"/>
                  </a:cubicBezTo>
                  <a:cubicBezTo>
                    <a:pt x="116" y="6"/>
                    <a:pt x="116" y="6"/>
                    <a:pt x="116" y="6"/>
                  </a:cubicBezTo>
                  <a:cubicBezTo>
                    <a:pt x="118" y="7"/>
                    <a:pt x="118" y="7"/>
                    <a:pt x="118" y="7"/>
                  </a:cubicBezTo>
                  <a:cubicBezTo>
                    <a:pt x="123" y="10"/>
                    <a:pt x="129" y="13"/>
                    <a:pt x="133" y="16"/>
                  </a:cubicBezTo>
                  <a:cubicBezTo>
                    <a:pt x="136" y="18"/>
                    <a:pt x="136" y="18"/>
                    <a:pt x="136" y="18"/>
                  </a:cubicBezTo>
                  <a:cubicBezTo>
                    <a:pt x="131" y="35"/>
                    <a:pt x="131" y="35"/>
                    <a:pt x="131" y="35"/>
                  </a:cubicBezTo>
                  <a:cubicBezTo>
                    <a:pt x="132" y="36"/>
                    <a:pt x="132" y="36"/>
                    <a:pt x="133" y="37"/>
                  </a:cubicBezTo>
                  <a:cubicBezTo>
                    <a:pt x="150" y="32"/>
                    <a:pt x="150" y="32"/>
                    <a:pt x="150" y="32"/>
                  </a:cubicBezTo>
                  <a:cubicBezTo>
                    <a:pt x="152" y="35"/>
                    <a:pt x="152" y="35"/>
                    <a:pt x="152" y="35"/>
                  </a:cubicBezTo>
                  <a:cubicBezTo>
                    <a:pt x="155" y="39"/>
                    <a:pt x="158" y="45"/>
                    <a:pt x="161" y="50"/>
                  </a:cubicBezTo>
                  <a:cubicBezTo>
                    <a:pt x="162" y="52"/>
                    <a:pt x="162" y="52"/>
                    <a:pt x="162" y="52"/>
                  </a:cubicBezTo>
                  <a:cubicBezTo>
                    <a:pt x="149" y="65"/>
                    <a:pt x="149" y="65"/>
                    <a:pt x="149" y="65"/>
                  </a:cubicBezTo>
                  <a:cubicBezTo>
                    <a:pt x="150" y="66"/>
                    <a:pt x="150" y="67"/>
                    <a:pt x="150" y="68"/>
                  </a:cubicBezTo>
                  <a:cubicBezTo>
                    <a:pt x="167" y="72"/>
                    <a:pt x="167" y="72"/>
                    <a:pt x="167" y="72"/>
                  </a:cubicBezTo>
                  <a:cubicBezTo>
                    <a:pt x="168" y="75"/>
                    <a:pt x="168" y="75"/>
                    <a:pt x="168" y="75"/>
                  </a:cubicBezTo>
                  <a:cubicBezTo>
                    <a:pt x="168" y="78"/>
                    <a:pt x="168" y="81"/>
                    <a:pt x="168" y="84"/>
                  </a:cubicBezTo>
                  <a:cubicBezTo>
                    <a:pt x="168" y="87"/>
                    <a:pt x="168" y="90"/>
                    <a:pt x="168" y="93"/>
                  </a:cubicBezTo>
                  <a:cubicBezTo>
                    <a:pt x="167" y="96"/>
                    <a:pt x="167" y="96"/>
                    <a:pt x="167" y="96"/>
                  </a:cubicBezTo>
                  <a:cubicBezTo>
                    <a:pt x="150" y="100"/>
                    <a:pt x="150" y="100"/>
                    <a:pt x="150" y="100"/>
                  </a:cubicBezTo>
                  <a:cubicBezTo>
                    <a:pt x="150" y="101"/>
                    <a:pt x="150" y="102"/>
                    <a:pt x="149" y="103"/>
                  </a:cubicBezTo>
                  <a:cubicBezTo>
                    <a:pt x="162" y="116"/>
                    <a:pt x="162" y="116"/>
                    <a:pt x="162" y="116"/>
                  </a:cubicBezTo>
                  <a:cubicBezTo>
                    <a:pt x="161" y="118"/>
                    <a:pt x="161" y="118"/>
                    <a:pt x="161" y="118"/>
                  </a:cubicBezTo>
                  <a:cubicBezTo>
                    <a:pt x="158" y="123"/>
                    <a:pt x="155" y="129"/>
                    <a:pt x="152" y="133"/>
                  </a:cubicBezTo>
                  <a:cubicBezTo>
                    <a:pt x="150" y="136"/>
                    <a:pt x="150" y="136"/>
                    <a:pt x="150" y="136"/>
                  </a:cubicBezTo>
                  <a:cubicBezTo>
                    <a:pt x="133" y="131"/>
                    <a:pt x="133" y="131"/>
                    <a:pt x="133" y="131"/>
                  </a:cubicBezTo>
                  <a:cubicBezTo>
                    <a:pt x="132" y="132"/>
                    <a:pt x="132" y="132"/>
                    <a:pt x="131" y="133"/>
                  </a:cubicBezTo>
                  <a:cubicBezTo>
                    <a:pt x="136" y="150"/>
                    <a:pt x="136" y="150"/>
                    <a:pt x="136" y="150"/>
                  </a:cubicBezTo>
                  <a:cubicBezTo>
                    <a:pt x="133" y="152"/>
                    <a:pt x="133" y="152"/>
                    <a:pt x="133" y="152"/>
                  </a:cubicBezTo>
                  <a:cubicBezTo>
                    <a:pt x="129" y="155"/>
                    <a:pt x="123" y="158"/>
                    <a:pt x="118" y="161"/>
                  </a:cubicBezTo>
                  <a:cubicBezTo>
                    <a:pt x="116" y="162"/>
                    <a:pt x="116" y="162"/>
                    <a:pt x="116" y="162"/>
                  </a:cubicBezTo>
                  <a:cubicBezTo>
                    <a:pt x="103" y="149"/>
                    <a:pt x="103" y="149"/>
                    <a:pt x="103" y="149"/>
                  </a:cubicBezTo>
                  <a:cubicBezTo>
                    <a:pt x="102" y="150"/>
                    <a:pt x="101" y="150"/>
                    <a:pt x="100" y="150"/>
                  </a:cubicBezTo>
                  <a:cubicBezTo>
                    <a:pt x="96" y="167"/>
                    <a:pt x="96" y="167"/>
                    <a:pt x="96" y="167"/>
                  </a:cubicBezTo>
                  <a:cubicBezTo>
                    <a:pt x="93" y="168"/>
                    <a:pt x="93" y="168"/>
                    <a:pt x="93" y="168"/>
                  </a:cubicBezTo>
                  <a:cubicBezTo>
                    <a:pt x="90" y="168"/>
                    <a:pt x="87" y="168"/>
                    <a:pt x="84" y="168"/>
                  </a:cubicBezTo>
                  <a:close/>
                  <a:moveTo>
                    <a:pt x="79" y="160"/>
                  </a:moveTo>
                  <a:cubicBezTo>
                    <a:pt x="82" y="160"/>
                    <a:pt x="86" y="160"/>
                    <a:pt x="89" y="160"/>
                  </a:cubicBezTo>
                  <a:cubicBezTo>
                    <a:pt x="93" y="143"/>
                    <a:pt x="93" y="143"/>
                    <a:pt x="93" y="143"/>
                  </a:cubicBezTo>
                  <a:cubicBezTo>
                    <a:pt x="96" y="143"/>
                    <a:pt x="96" y="143"/>
                    <a:pt x="96" y="143"/>
                  </a:cubicBezTo>
                  <a:cubicBezTo>
                    <a:pt x="98" y="142"/>
                    <a:pt x="101" y="142"/>
                    <a:pt x="103" y="141"/>
                  </a:cubicBezTo>
                  <a:cubicBezTo>
                    <a:pt x="106" y="140"/>
                    <a:pt x="106" y="140"/>
                    <a:pt x="106" y="140"/>
                  </a:cubicBezTo>
                  <a:cubicBezTo>
                    <a:pt x="117" y="152"/>
                    <a:pt x="117" y="152"/>
                    <a:pt x="117" y="152"/>
                  </a:cubicBezTo>
                  <a:cubicBezTo>
                    <a:pt x="120" y="151"/>
                    <a:pt x="123" y="149"/>
                    <a:pt x="126" y="147"/>
                  </a:cubicBezTo>
                  <a:cubicBezTo>
                    <a:pt x="122" y="131"/>
                    <a:pt x="122" y="131"/>
                    <a:pt x="122" y="131"/>
                  </a:cubicBezTo>
                  <a:cubicBezTo>
                    <a:pt x="124" y="129"/>
                    <a:pt x="124" y="129"/>
                    <a:pt x="124" y="129"/>
                  </a:cubicBezTo>
                  <a:cubicBezTo>
                    <a:pt x="126" y="127"/>
                    <a:pt x="127" y="126"/>
                    <a:pt x="129" y="124"/>
                  </a:cubicBezTo>
                  <a:cubicBezTo>
                    <a:pt x="131" y="122"/>
                    <a:pt x="131" y="122"/>
                    <a:pt x="131" y="122"/>
                  </a:cubicBezTo>
                  <a:cubicBezTo>
                    <a:pt x="147" y="126"/>
                    <a:pt x="147" y="126"/>
                    <a:pt x="147" y="126"/>
                  </a:cubicBezTo>
                  <a:cubicBezTo>
                    <a:pt x="149" y="123"/>
                    <a:pt x="151" y="120"/>
                    <a:pt x="152" y="117"/>
                  </a:cubicBezTo>
                  <a:cubicBezTo>
                    <a:pt x="140" y="106"/>
                    <a:pt x="140" y="106"/>
                    <a:pt x="140" y="106"/>
                  </a:cubicBezTo>
                  <a:cubicBezTo>
                    <a:pt x="141" y="103"/>
                    <a:pt x="141" y="103"/>
                    <a:pt x="141" y="103"/>
                  </a:cubicBezTo>
                  <a:cubicBezTo>
                    <a:pt x="142" y="100"/>
                    <a:pt x="142" y="98"/>
                    <a:pt x="143" y="96"/>
                  </a:cubicBezTo>
                  <a:cubicBezTo>
                    <a:pt x="143" y="93"/>
                    <a:pt x="143" y="93"/>
                    <a:pt x="143" y="93"/>
                  </a:cubicBezTo>
                  <a:cubicBezTo>
                    <a:pt x="160" y="89"/>
                    <a:pt x="160" y="89"/>
                    <a:pt x="160" y="89"/>
                  </a:cubicBezTo>
                  <a:cubicBezTo>
                    <a:pt x="160" y="87"/>
                    <a:pt x="160" y="86"/>
                    <a:pt x="160" y="84"/>
                  </a:cubicBezTo>
                  <a:cubicBezTo>
                    <a:pt x="160" y="82"/>
                    <a:pt x="160" y="81"/>
                    <a:pt x="160" y="79"/>
                  </a:cubicBezTo>
                  <a:cubicBezTo>
                    <a:pt x="143" y="75"/>
                    <a:pt x="143" y="75"/>
                    <a:pt x="143" y="75"/>
                  </a:cubicBezTo>
                  <a:cubicBezTo>
                    <a:pt x="143" y="72"/>
                    <a:pt x="143" y="72"/>
                    <a:pt x="143" y="72"/>
                  </a:cubicBezTo>
                  <a:cubicBezTo>
                    <a:pt x="142" y="70"/>
                    <a:pt x="142" y="68"/>
                    <a:pt x="141" y="65"/>
                  </a:cubicBezTo>
                  <a:cubicBezTo>
                    <a:pt x="140" y="62"/>
                    <a:pt x="140" y="62"/>
                    <a:pt x="140" y="62"/>
                  </a:cubicBezTo>
                  <a:cubicBezTo>
                    <a:pt x="152" y="51"/>
                    <a:pt x="152" y="51"/>
                    <a:pt x="152" y="51"/>
                  </a:cubicBezTo>
                  <a:cubicBezTo>
                    <a:pt x="151" y="48"/>
                    <a:pt x="149" y="45"/>
                    <a:pt x="147" y="42"/>
                  </a:cubicBezTo>
                  <a:cubicBezTo>
                    <a:pt x="131" y="46"/>
                    <a:pt x="131" y="46"/>
                    <a:pt x="131" y="46"/>
                  </a:cubicBezTo>
                  <a:cubicBezTo>
                    <a:pt x="129" y="44"/>
                    <a:pt x="129" y="44"/>
                    <a:pt x="129" y="44"/>
                  </a:cubicBezTo>
                  <a:cubicBezTo>
                    <a:pt x="127" y="42"/>
                    <a:pt x="126" y="41"/>
                    <a:pt x="124" y="39"/>
                  </a:cubicBezTo>
                  <a:cubicBezTo>
                    <a:pt x="122" y="37"/>
                    <a:pt x="122" y="37"/>
                    <a:pt x="122" y="37"/>
                  </a:cubicBezTo>
                  <a:cubicBezTo>
                    <a:pt x="126" y="21"/>
                    <a:pt x="126" y="21"/>
                    <a:pt x="126" y="21"/>
                  </a:cubicBezTo>
                  <a:cubicBezTo>
                    <a:pt x="123" y="19"/>
                    <a:pt x="120" y="17"/>
                    <a:pt x="117" y="16"/>
                  </a:cubicBezTo>
                  <a:cubicBezTo>
                    <a:pt x="106" y="28"/>
                    <a:pt x="106" y="28"/>
                    <a:pt x="106" y="28"/>
                  </a:cubicBezTo>
                  <a:cubicBezTo>
                    <a:pt x="103" y="27"/>
                    <a:pt x="103" y="27"/>
                    <a:pt x="103" y="27"/>
                  </a:cubicBezTo>
                  <a:cubicBezTo>
                    <a:pt x="101" y="26"/>
                    <a:pt x="98" y="26"/>
                    <a:pt x="96" y="25"/>
                  </a:cubicBezTo>
                  <a:cubicBezTo>
                    <a:pt x="93" y="25"/>
                    <a:pt x="93" y="25"/>
                    <a:pt x="93" y="25"/>
                  </a:cubicBezTo>
                  <a:cubicBezTo>
                    <a:pt x="89" y="8"/>
                    <a:pt x="89" y="8"/>
                    <a:pt x="89" y="8"/>
                  </a:cubicBezTo>
                  <a:cubicBezTo>
                    <a:pt x="86" y="8"/>
                    <a:pt x="82" y="8"/>
                    <a:pt x="79" y="8"/>
                  </a:cubicBezTo>
                  <a:cubicBezTo>
                    <a:pt x="75" y="25"/>
                    <a:pt x="75" y="25"/>
                    <a:pt x="75" y="25"/>
                  </a:cubicBezTo>
                  <a:cubicBezTo>
                    <a:pt x="72" y="25"/>
                    <a:pt x="72" y="25"/>
                    <a:pt x="72" y="25"/>
                  </a:cubicBezTo>
                  <a:cubicBezTo>
                    <a:pt x="70" y="26"/>
                    <a:pt x="67" y="26"/>
                    <a:pt x="65" y="27"/>
                  </a:cubicBezTo>
                  <a:cubicBezTo>
                    <a:pt x="62" y="28"/>
                    <a:pt x="62" y="28"/>
                    <a:pt x="62" y="28"/>
                  </a:cubicBezTo>
                  <a:cubicBezTo>
                    <a:pt x="51" y="16"/>
                    <a:pt x="51" y="16"/>
                    <a:pt x="51" y="16"/>
                  </a:cubicBezTo>
                  <a:cubicBezTo>
                    <a:pt x="48" y="17"/>
                    <a:pt x="45" y="19"/>
                    <a:pt x="42" y="21"/>
                  </a:cubicBezTo>
                  <a:cubicBezTo>
                    <a:pt x="46" y="37"/>
                    <a:pt x="46" y="37"/>
                    <a:pt x="46" y="37"/>
                  </a:cubicBezTo>
                  <a:cubicBezTo>
                    <a:pt x="44" y="39"/>
                    <a:pt x="44" y="39"/>
                    <a:pt x="44" y="39"/>
                  </a:cubicBezTo>
                  <a:cubicBezTo>
                    <a:pt x="42" y="41"/>
                    <a:pt x="41" y="42"/>
                    <a:pt x="39" y="44"/>
                  </a:cubicBezTo>
                  <a:cubicBezTo>
                    <a:pt x="37" y="46"/>
                    <a:pt x="37" y="46"/>
                    <a:pt x="37" y="46"/>
                  </a:cubicBezTo>
                  <a:cubicBezTo>
                    <a:pt x="21" y="42"/>
                    <a:pt x="21" y="42"/>
                    <a:pt x="21" y="42"/>
                  </a:cubicBezTo>
                  <a:cubicBezTo>
                    <a:pt x="19" y="45"/>
                    <a:pt x="17" y="48"/>
                    <a:pt x="16" y="51"/>
                  </a:cubicBezTo>
                  <a:cubicBezTo>
                    <a:pt x="28" y="62"/>
                    <a:pt x="28" y="62"/>
                    <a:pt x="28" y="62"/>
                  </a:cubicBezTo>
                  <a:cubicBezTo>
                    <a:pt x="27" y="65"/>
                    <a:pt x="27" y="65"/>
                    <a:pt x="27" y="65"/>
                  </a:cubicBezTo>
                  <a:cubicBezTo>
                    <a:pt x="26" y="68"/>
                    <a:pt x="26" y="70"/>
                    <a:pt x="25" y="72"/>
                  </a:cubicBezTo>
                  <a:cubicBezTo>
                    <a:pt x="25" y="75"/>
                    <a:pt x="25" y="75"/>
                    <a:pt x="25" y="75"/>
                  </a:cubicBezTo>
                  <a:cubicBezTo>
                    <a:pt x="8" y="79"/>
                    <a:pt x="8" y="79"/>
                    <a:pt x="8" y="79"/>
                  </a:cubicBezTo>
                  <a:cubicBezTo>
                    <a:pt x="8" y="81"/>
                    <a:pt x="8" y="82"/>
                    <a:pt x="8" y="84"/>
                  </a:cubicBezTo>
                  <a:cubicBezTo>
                    <a:pt x="8" y="86"/>
                    <a:pt x="8" y="87"/>
                    <a:pt x="8" y="89"/>
                  </a:cubicBezTo>
                  <a:cubicBezTo>
                    <a:pt x="25" y="93"/>
                    <a:pt x="25" y="93"/>
                    <a:pt x="25" y="93"/>
                  </a:cubicBezTo>
                  <a:cubicBezTo>
                    <a:pt x="25" y="96"/>
                    <a:pt x="25" y="96"/>
                    <a:pt x="25" y="96"/>
                  </a:cubicBezTo>
                  <a:cubicBezTo>
                    <a:pt x="26" y="98"/>
                    <a:pt x="26" y="100"/>
                    <a:pt x="27" y="103"/>
                  </a:cubicBezTo>
                  <a:cubicBezTo>
                    <a:pt x="28" y="106"/>
                    <a:pt x="28" y="106"/>
                    <a:pt x="28" y="106"/>
                  </a:cubicBezTo>
                  <a:cubicBezTo>
                    <a:pt x="16" y="117"/>
                    <a:pt x="16" y="117"/>
                    <a:pt x="16" y="117"/>
                  </a:cubicBezTo>
                  <a:cubicBezTo>
                    <a:pt x="17" y="120"/>
                    <a:pt x="19" y="123"/>
                    <a:pt x="21" y="126"/>
                  </a:cubicBezTo>
                  <a:cubicBezTo>
                    <a:pt x="37" y="122"/>
                    <a:pt x="37" y="122"/>
                    <a:pt x="37" y="122"/>
                  </a:cubicBezTo>
                  <a:cubicBezTo>
                    <a:pt x="39" y="124"/>
                    <a:pt x="39" y="124"/>
                    <a:pt x="39" y="124"/>
                  </a:cubicBezTo>
                  <a:cubicBezTo>
                    <a:pt x="41" y="126"/>
                    <a:pt x="42" y="127"/>
                    <a:pt x="44" y="129"/>
                  </a:cubicBezTo>
                  <a:cubicBezTo>
                    <a:pt x="46" y="131"/>
                    <a:pt x="46" y="131"/>
                    <a:pt x="46" y="131"/>
                  </a:cubicBezTo>
                  <a:cubicBezTo>
                    <a:pt x="42" y="147"/>
                    <a:pt x="42" y="147"/>
                    <a:pt x="42" y="147"/>
                  </a:cubicBezTo>
                  <a:cubicBezTo>
                    <a:pt x="45" y="149"/>
                    <a:pt x="48" y="151"/>
                    <a:pt x="51" y="152"/>
                  </a:cubicBezTo>
                  <a:cubicBezTo>
                    <a:pt x="62" y="140"/>
                    <a:pt x="62" y="140"/>
                    <a:pt x="62" y="140"/>
                  </a:cubicBezTo>
                  <a:cubicBezTo>
                    <a:pt x="65" y="141"/>
                    <a:pt x="65" y="141"/>
                    <a:pt x="65" y="141"/>
                  </a:cubicBezTo>
                  <a:cubicBezTo>
                    <a:pt x="67" y="142"/>
                    <a:pt x="70" y="142"/>
                    <a:pt x="72" y="143"/>
                  </a:cubicBezTo>
                  <a:cubicBezTo>
                    <a:pt x="75" y="143"/>
                    <a:pt x="75" y="143"/>
                    <a:pt x="75" y="143"/>
                  </a:cubicBezTo>
                  <a:lnTo>
                    <a:pt x="79"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8" name="Freeform 91"/>
            <p:cNvSpPr>
              <a:spLocks noEditPoints="1"/>
            </p:cNvSpPr>
            <p:nvPr/>
          </p:nvSpPr>
          <p:spPr bwMode="auto">
            <a:xfrm>
              <a:off x="2765" y="1401"/>
              <a:ext cx="230" cy="230"/>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8 h 96"/>
                <a:gd name="T12" fmla="*/ 8 w 96"/>
                <a:gd name="T13" fmla="*/ 48 h 96"/>
                <a:gd name="T14" fmla="*/ 48 w 96"/>
                <a:gd name="T15" fmla="*/ 88 h 96"/>
                <a:gd name="T16" fmla="*/ 88 w 96"/>
                <a:gd name="T17" fmla="*/ 48 h 96"/>
                <a:gd name="T18" fmla="*/ 48 w 96"/>
                <a:gd name="T1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48" y="8"/>
                  </a:moveTo>
                  <a:cubicBezTo>
                    <a:pt x="26" y="8"/>
                    <a:pt x="8" y="26"/>
                    <a:pt x="8" y="48"/>
                  </a:cubicBezTo>
                  <a:cubicBezTo>
                    <a:pt x="8" y="70"/>
                    <a:pt x="26" y="88"/>
                    <a:pt x="48" y="88"/>
                  </a:cubicBezTo>
                  <a:cubicBezTo>
                    <a:pt x="70" y="88"/>
                    <a:pt x="88" y="70"/>
                    <a:pt x="88" y="48"/>
                  </a:cubicBezTo>
                  <a:cubicBezTo>
                    <a:pt x="88" y="26"/>
                    <a:pt x="70" y="8"/>
                    <a:pt x="4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9" name="Freeform 92"/>
            <p:cNvSpPr>
              <a:spLocks noEditPoints="1"/>
            </p:cNvSpPr>
            <p:nvPr/>
          </p:nvSpPr>
          <p:spPr bwMode="auto">
            <a:xfrm>
              <a:off x="2804" y="1439"/>
              <a:ext cx="152" cy="154"/>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400" advTm="2500">
        <p14:doors dir="vert"/>
      </p:transition>
    </mc:Choice>
    <mc:Fallback xmlns="">
      <p:transition spd="slow" advTm="2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37" presetClass="entr" presetSubtype="0"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900" decel="100000" fill="hold"/>
                                        <p:tgtEl>
                                          <p:spTgt spid="22"/>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Овальная выноска 1"/>
          <p:cNvSpPr/>
          <p:nvPr/>
        </p:nvSpPr>
        <p:spPr>
          <a:xfrm>
            <a:off x="4533392" y="1797043"/>
            <a:ext cx="3072341" cy="2084848"/>
          </a:xfrm>
          <a:prstGeom prst="wedgeEllipseCallou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Овальная выноска 2"/>
          <p:cNvSpPr/>
          <p:nvPr/>
        </p:nvSpPr>
        <p:spPr>
          <a:xfrm>
            <a:off x="8694563" y="1912074"/>
            <a:ext cx="3072341" cy="2084848"/>
          </a:xfrm>
          <a:prstGeom prst="wedgeEllipseCallou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TextBox 4"/>
          <p:cNvSpPr txBox="1"/>
          <p:nvPr/>
        </p:nvSpPr>
        <p:spPr>
          <a:xfrm>
            <a:off x="4629402" y="2249711"/>
            <a:ext cx="2880320" cy="1077218"/>
          </a:xfrm>
          <a:prstGeom prst="rect">
            <a:avLst/>
          </a:prstGeom>
          <a:noFill/>
        </p:spPr>
        <p:txBody>
          <a:bodyPr wrap="square" rtlCol="0">
            <a:spAutoFit/>
          </a:bodyPr>
          <a:lstStyle/>
          <a:p>
            <a:pPr lvl="0" algn="ctr">
              <a:defRPr/>
            </a:pPr>
            <a:r>
              <a:rPr lang="zh-CN" altLang="en-US" sz="3200" dirty="0" smtClean="0">
                <a:solidFill>
                  <a:srgbClr val="AF935C"/>
                </a:solidFill>
                <a:latin typeface="+mj-ea"/>
                <a:cs typeface="+mn-ea"/>
                <a:sym typeface="+mn-lt"/>
              </a:rPr>
              <a:t>申请专利</a:t>
            </a:r>
            <a:endParaRPr lang="en-US" altLang="zh-CN" sz="3200" dirty="0" smtClean="0">
              <a:solidFill>
                <a:srgbClr val="AF935C"/>
              </a:solidFill>
              <a:latin typeface="+mj-ea"/>
              <a:cs typeface="+mn-ea"/>
              <a:sym typeface="+mn-lt"/>
            </a:endParaRPr>
          </a:p>
          <a:p>
            <a:pPr lvl="0" algn="ctr">
              <a:defRPr/>
            </a:pPr>
            <a:endParaRPr lang="en-US" altLang="zh-CN" sz="1600" dirty="0" smtClean="0">
              <a:solidFill>
                <a:prstClr val="white"/>
              </a:solidFill>
              <a:latin typeface="Calibri" panose="020F0502020204030204"/>
            </a:endParaRPr>
          </a:p>
          <a:p>
            <a:pPr lvl="0" algn="ctr">
              <a:defRPr/>
            </a:pPr>
            <a:r>
              <a:rPr lang="zh-CN" altLang="en-US" sz="1600" dirty="0" smtClean="0">
                <a:solidFill>
                  <a:prstClr val="white"/>
                </a:solidFill>
                <a:latin typeface="Calibri" panose="020F0502020204030204"/>
              </a:rPr>
              <a:t> </a:t>
            </a:r>
            <a:r>
              <a:rPr lang="zh-CN" altLang="en-US" sz="1600" dirty="0" smtClean="0">
                <a:solidFill>
                  <a:prstClr val="white"/>
                </a:solidFill>
                <a:latin typeface="Calibri" panose="020F0502020204030204"/>
              </a:rPr>
              <a:t>飞行器全</a:t>
            </a:r>
            <a:r>
              <a:rPr lang="zh-CN" altLang="en-US" sz="1600" dirty="0" smtClean="0">
                <a:solidFill>
                  <a:prstClr val="white"/>
                </a:solidFill>
                <a:latin typeface="Calibri" panose="020F0502020204030204"/>
              </a:rPr>
              <a:t>地形</a:t>
            </a:r>
            <a:r>
              <a:rPr lang="zh-CN" altLang="en-US" sz="1600" dirty="0" smtClean="0">
                <a:solidFill>
                  <a:prstClr val="white"/>
                </a:solidFill>
                <a:latin typeface="Calibri" panose="020F0502020204030204"/>
              </a:rPr>
              <a:t>着陆系统</a:t>
            </a: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TextBox 5"/>
          <p:cNvSpPr txBox="1"/>
          <p:nvPr/>
        </p:nvSpPr>
        <p:spPr>
          <a:xfrm>
            <a:off x="8790573" y="2392129"/>
            <a:ext cx="28803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dirty="0" smtClean="0">
                <a:solidFill>
                  <a:srgbClr val="AF935C"/>
                </a:solidFill>
                <a:latin typeface="+mj-ea"/>
                <a:cs typeface="+mn-ea"/>
              </a:rPr>
              <a:t>制作原理样机</a:t>
            </a:r>
            <a:endParaRPr lang="en-US" altLang="zh-CN" sz="3200" dirty="0">
              <a:solidFill>
                <a:srgbClr val="AF935C"/>
              </a:solidFill>
              <a:latin typeface="+mj-ea"/>
              <a:cs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prstClr val="white"/>
                </a:solidFill>
                <a:latin typeface="Calibri" panose="020F0502020204030204"/>
                <a:ea typeface="宋体" panose="02010600030101010101" pitchFamily="2" charset="-122"/>
              </a:rPr>
              <a:t> </a:t>
            </a:r>
            <a:r>
              <a:rPr lang="zh-CN" altLang="en-US" sz="1600" dirty="0" smtClean="0">
                <a:solidFill>
                  <a:prstClr val="white"/>
                </a:solidFill>
                <a:latin typeface="Calibri" panose="020F0502020204030204"/>
                <a:ea typeface="宋体" panose="02010600030101010101" pitchFamily="2" charset="-122"/>
              </a:rPr>
              <a:t>飞行器</a:t>
            </a:r>
            <a:r>
              <a:rPr kumimoji="0" lang="zh-CN" altLang="en-US" sz="16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全</a:t>
            </a:r>
            <a:r>
              <a:rPr kumimoji="0" lang="zh-CN" altLang="en-US" sz="16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地形</a:t>
            </a:r>
            <a:r>
              <a:rPr kumimoji="0" lang="zh-CN" altLang="en-US" sz="16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着陆系统</a:t>
            </a:r>
            <a:endParaRPr kumimoji="0" lang="en-US" altLang="zh-CN" sz="16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8" name="TextBox 10"/>
          <p:cNvSpPr txBox="1"/>
          <p:nvPr/>
        </p:nvSpPr>
        <p:spPr>
          <a:xfrm>
            <a:off x="4795444" y="512633"/>
            <a:ext cx="2601113" cy="834340"/>
          </a:xfrm>
          <a:prstGeom prst="rect">
            <a:avLst/>
          </a:prstGeom>
          <a:noFill/>
        </p:spPr>
        <p:txBody>
          <a:bodyPr wrap="none" lIns="135453" tIns="67727" rIns="135453" bIns="67727"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535" dirty="0">
                <a:solidFill>
                  <a:prstClr val="white"/>
                </a:solidFill>
                <a:latin typeface="方正尚酷简体" panose="03000509000000000000" pitchFamily="65" charset="-122"/>
                <a:ea typeface="方正尚酷简体" panose="03000509000000000000" pitchFamily="65" charset="-122"/>
              </a:rPr>
              <a:t>预期成果</a:t>
            </a:r>
            <a:endParaRPr kumimoji="0" lang="en-US" sz="4535" b="0" i="0" u="none" strike="noStrike" kern="1200" cap="none" spc="0" normalizeH="0" baseline="0" noProof="0" dirty="0">
              <a:ln>
                <a:noFill/>
              </a:ln>
              <a:solidFill>
                <a:prstClr val="white"/>
              </a:solidFill>
              <a:effectLst/>
              <a:uLnTx/>
              <a:uFillTx/>
              <a:latin typeface="方正尚酷简体" panose="03000509000000000000" pitchFamily="65" charset="-122"/>
              <a:ea typeface="方正尚酷简体" panose="03000509000000000000" pitchFamily="65" charset="-122"/>
              <a:cs typeface="+mn-cs"/>
            </a:endParaRPr>
          </a:p>
        </p:txBody>
      </p:sp>
      <p:sp>
        <p:nvSpPr>
          <p:cNvPr id="49" name="TextBox 11"/>
          <p:cNvSpPr txBox="1"/>
          <p:nvPr/>
        </p:nvSpPr>
        <p:spPr>
          <a:xfrm>
            <a:off x="5052400" y="1124760"/>
            <a:ext cx="2078021" cy="424100"/>
          </a:xfrm>
          <a:prstGeom prst="rect">
            <a:avLst/>
          </a:prstGeom>
          <a:noFill/>
        </p:spPr>
        <p:txBody>
          <a:bodyPr wrap="none" lIns="135453" tIns="67727" rIns="135453" bIns="67727" rtlCol="0">
            <a:spAutoFit/>
          </a:bodyPr>
          <a:lstStyle/>
          <a:p>
            <a:pPr lvl="0" algn="ctr" defTabSz="457200">
              <a:defRPr/>
            </a:pPr>
            <a:r>
              <a:rPr lang="en-US" altLang="zh-CN" sz="1865" dirty="0">
                <a:solidFill>
                  <a:prstClr val="white"/>
                </a:solidFill>
                <a:latin typeface="Nilland" panose="02000503060000020003" pitchFamily="2" charset="-122"/>
                <a:ea typeface="Nilland" panose="02000503060000020003" pitchFamily="2" charset="-122"/>
                <a:cs typeface="Lato Light" panose="020F0502020204030203" pitchFamily="34" charset="0"/>
                <a:sym typeface="Futura LT Light"/>
              </a:rPr>
              <a:t>Anti</a:t>
            </a:r>
            <a:r>
              <a:rPr lang="en-US" altLang="zh-CN" sz="1865" dirty="0">
                <a:solidFill>
                  <a:prstClr val="white"/>
                </a:solidFill>
                <a:latin typeface="Nilland" panose="02000503060000020003" pitchFamily="2" charset="-122"/>
                <a:ea typeface="Nilland" panose="02000503060000020003" pitchFamily="2" charset="-122"/>
                <a:cs typeface="Lato Light" panose="020F0502020204030203" pitchFamily="34" charset="0"/>
              </a:rPr>
              <a:t>cipated Result</a:t>
            </a:r>
          </a:p>
        </p:txBody>
      </p:sp>
      <p:pic>
        <p:nvPicPr>
          <p:cNvPr id="50" name="图片占位符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842" y="4389335"/>
            <a:ext cx="1919817" cy="1919816"/>
          </a:xfrm>
          <a:prstGeom prst="ellipse">
            <a:avLst/>
          </a:prstGeom>
        </p:spPr>
      </p:pic>
      <p:pic>
        <p:nvPicPr>
          <p:cNvPr id="51" name="图片占位符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6002" y="4504366"/>
            <a:ext cx="1928388" cy="1919816"/>
          </a:xfrm>
          <a:prstGeom prst="ellipse">
            <a:avLst/>
          </a:prstGeom>
        </p:spPr>
      </p:pic>
      <p:sp>
        <p:nvSpPr>
          <p:cNvPr id="10" name="Овальная выноска 1"/>
          <p:cNvSpPr/>
          <p:nvPr/>
        </p:nvSpPr>
        <p:spPr>
          <a:xfrm>
            <a:off x="372221" y="1912074"/>
            <a:ext cx="3072341" cy="2084848"/>
          </a:xfrm>
          <a:prstGeom prst="wedgeEllipseCallou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4"/>
          <p:cNvSpPr txBox="1"/>
          <p:nvPr/>
        </p:nvSpPr>
        <p:spPr>
          <a:xfrm>
            <a:off x="468231" y="2364742"/>
            <a:ext cx="2880320" cy="1077218"/>
          </a:xfrm>
          <a:prstGeom prst="rect">
            <a:avLst/>
          </a:prstGeom>
          <a:noFill/>
        </p:spPr>
        <p:txBody>
          <a:bodyPr wrap="square" rtlCol="0">
            <a:spAutoFit/>
          </a:bodyPr>
          <a:lstStyle/>
          <a:p>
            <a:pPr lvl="0" algn="ctr">
              <a:defRPr/>
            </a:pPr>
            <a:r>
              <a:rPr lang="zh-CN" altLang="en-US" sz="3200" dirty="0" smtClean="0">
                <a:solidFill>
                  <a:srgbClr val="AF935C"/>
                </a:solidFill>
                <a:latin typeface="+mj-ea"/>
                <a:cs typeface="+mn-ea"/>
                <a:sym typeface="+mn-lt"/>
              </a:rPr>
              <a:t>撰写研究报告</a:t>
            </a:r>
            <a:endParaRPr lang="en-US" altLang="zh-CN" sz="3200" dirty="0" smtClean="0">
              <a:solidFill>
                <a:srgbClr val="AF935C"/>
              </a:solidFill>
              <a:latin typeface="+mj-ea"/>
              <a:cs typeface="+mn-ea"/>
              <a:sym typeface="+mn-lt"/>
            </a:endParaRPr>
          </a:p>
          <a:p>
            <a:pPr lvl="0" algn="ctr">
              <a:defRPr/>
            </a:pPr>
            <a:endParaRPr lang="en-US" altLang="zh-CN" sz="1600" dirty="0" smtClean="0">
              <a:solidFill>
                <a:prstClr val="white"/>
              </a:solidFill>
              <a:latin typeface="Calibri" panose="020F0502020204030204"/>
            </a:endParaRPr>
          </a:p>
          <a:p>
            <a:pPr lvl="0" algn="ctr">
              <a:defRPr/>
            </a:pPr>
            <a:r>
              <a:rPr lang="zh-CN" altLang="en-US" sz="1600" dirty="0" smtClean="0">
                <a:solidFill>
                  <a:prstClr val="white"/>
                </a:solidFill>
                <a:latin typeface="Calibri" panose="020F0502020204030204"/>
              </a:rPr>
              <a:t> </a:t>
            </a:r>
            <a:r>
              <a:rPr lang="zh-CN" altLang="en-US" sz="1600" dirty="0" smtClean="0">
                <a:solidFill>
                  <a:prstClr val="white"/>
                </a:solidFill>
                <a:latin typeface="Calibri" panose="020F0502020204030204"/>
              </a:rPr>
              <a:t>实验程序及测试结果</a:t>
            </a: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图片占位符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671" y="4389335"/>
            <a:ext cx="1919817" cy="1919816"/>
          </a:xfrm>
          <a:prstGeom prst="ellipse">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5000">
        <p15:prstTrans prst="curtains"/>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anim calcmode="lin" valueType="num">
                                      <p:cBhvr>
                                        <p:cTn id="13" dur="500" fill="hold"/>
                                        <p:tgtEl>
                                          <p:spTgt spid="49"/>
                                        </p:tgtEl>
                                        <p:attrNameLst>
                                          <p:attrName>ppt_x</p:attrName>
                                        </p:attrNameLst>
                                      </p:cBhvr>
                                      <p:tavLst>
                                        <p:tav tm="0">
                                          <p:val>
                                            <p:strVal val="#ppt_x"/>
                                          </p:val>
                                        </p:tav>
                                        <p:tav tm="100000">
                                          <p:val>
                                            <p:strVal val="#ppt_x"/>
                                          </p:val>
                                        </p:tav>
                                      </p:tavLst>
                                    </p:anim>
                                    <p:anim calcmode="lin" valueType="num">
                                      <p:cBhvr>
                                        <p:cTn id="14" dur="500" fill="hold"/>
                                        <p:tgtEl>
                                          <p:spTgt spid="4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5"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ppt_w</p:attrName>
                                        </p:attrNameLst>
                                      </p:cBhvr>
                                      <p:tavLst>
                                        <p:tav tm="0" fmla="#ppt_w*sin(2.5*pi*$)">
                                          <p:val>
                                            <p:fltVal val="0"/>
                                          </p:val>
                                        </p:tav>
                                        <p:tav tm="100000">
                                          <p:val>
                                            <p:fltVal val="1"/>
                                          </p:val>
                                        </p:tav>
                                      </p:tavLst>
                                    </p:anim>
                                    <p:anim calcmode="lin" valueType="num">
                                      <p:cBhvr>
                                        <p:cTn id="20" dur="500" fill="hold"/>
                                        <p:tgtEl>
                                          <p:spTgt spid="12"/>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2000"/>
                            </p:stCondLst>
                            <p:childTnLst>
                              <p:par>
                                <p:cTn id="32" presetID="45"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anim calcmode="lin" valueType="num">
                                      <p:cBhvr>
                                        <p:cTn id="35" dur="500" fill="hold"/>
                                        <p:tgtEl>
                                          <p:spTgt spid="50"/>
                                        </p:tgtEl>
                                        <p:attrNameLst>
                                          <p:attrName>ppt_w</p:attrName>
                                        </p:attrNameLst>
                                      </p:cBhvr>
                                      <p:tavLst>
                                        <p:tav tm="0" fmla="#ppt_w*sin(2.5*pi*$)">
                                          <p:val>
                                            <p:fltVal val="0"/>
                                          </p:val>
                                        </p:tav>
                                        <p:tav tm="100000">
                                          <p:val>
                                            <p:fltVal val="1"/>
                                          </p:val>
                                        </p:tav>
                                      </p:tavLst>
                                    </p:anim>
                                    <p:anim calcmode="lin" valueType="num">
                                      <p:cBhvr>
                                        <p:cTn id="36" dur="500" fill="hold"/>
                                        <p:tgtEl>
                                          <p:spTgt spid="50"/>
                                        </p:tgtEl>
                                        <p:attrNameLst>
                                          <p:attrName>ppt_h</p:attrName>
                                        </p:attrNameLst>
                                      </p:cBhvr>
                                      <p:tavLst>
                                        <p:tav tm="0">
                                          <p:val>
                                            <p:strVal val="#ppt_h"/>
                                          </p:val>
                                        </p:tav>
                                        <p:tav tm="100000">
                                          <p:val>
                                            <p:strVal val="#ppt_h"/>
                                          </p:val>
                                        </p:tav>
                                      </p:tavLst>
                                    </p:anim>
                                  </p:childTnLst>
                                </p:cTn>
                              </p:par>
                            </p:childTnLst>
                          </p:cTn>
                        </p:par>
                        <p:par>
                          <p:cTn id="37" fill="hold">
                            <p:stCondLst>
                              <p:cond delay="2500"/>
                            </p:stCondLst>
                            <p:childTnLst>
                              <p:par>
                                <p:cTn id="38" presetID="42" presetClass="entr" presetSubtype="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anim calcmode="lin" valueType="num">
                                      <p:cBhvr>
                                        <p:cTn id="41" dur="500" fill="hold"/>
                                        <p:tgtEl>
                                          <p:spTgt spid="42"/>
                                        </p:tgtEl>
                                        <p:attrNameLst>
                                          <p:attrName>ppt_x</p:attrName>
                                        </p:attrNameLst>
                                      </p:cBhvr>
                                      <p:tavLst>
                                        <p:tav tm="0">
                                          <p:val>
                                            <p:strVal val="#ppt_x"/>
                                          </p:val>
                                        </p:tav>
                                        <p:tav tm="100000">
                                          <p:val>
                                            <p:strVal val="#ppt_x"/>
                                          </p:val>
                                        </p:tav>
                                      </p:tavLst>
                                    </p:anim>
                                    <p:anim calcmode="lin" valueType="num">
                                      <p:cBhvr>
                                        <p:cTn id="42" dur="500" fill="hold"/>
                                        <p:tgtEl>
                                          <p:spTgt spid="42"/>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3500"/>
                            </p:stCondLst>
                            <p:childTnLst>
                              <p:par>
                                <p:cTn id="48" presetID="45" presetClass="entr" presetSubtype="0" fill="hold" nodeType="after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anim calcmode="lin" valueType="num">
                                      <p:cBhvr>
                                        <p:cTn id="51" dur="500" fill="hold"/>
                                        <p:tgtEl>
                                          <p:spTgt spid="51"/>
                                        </p:tgtEl>
                                        <p:attrNameLst>
                                          <p:attrName>ppt_w</p:attrName>
                                        </p:attrNameLst>
                                      </p:cBhvr>
                                      <p:tavLst>
                                        <p:tav tm="0" fmla="#ppt_w*sin(2.5*pi*$)">
                                          <p:val>
                                            <p:fltVal val="0"/>
                                          </p:val>
                                        </p:tav>
                                        <p:tav tm="100000">
                                          <p:val>
                                            <p:fltVal val="1"/>
                                          </p:val>
                                        </p:tav>
                                      </p:tavLst>
                                    </p:anim>
                                    <p:anim calcmode="lin" valueType="num">
                                      <p:cBhvr>
                                        <p:cTn id="52" dur="500" fill="hold"/>
                                        <p:tgtEl>
                                          <p:spTgt spid="51"/>
                                        </p:tgtEl>
                                        <p:attrNameLst>
                                          <p:attrName>ppt_h</p:attrName>
                                        </p:attrNameLst>
                                      </p:cBhvr>
                                      <p:tavLst>
                                        <p:tav tm="0">
                                          <p:val>
                                            <p:strVal val="#ppt_h"/>
                                          </p:val>
                                        </p:tav>
                                        <p:tav tm="100000">
                                          <p:val>
                                            <p:strVal val="#ppt_h"/>
                                          </p:val>
                                        </p:tav>
                                      </p:tavLst>
                                    </p:anim>
                                  </p:childTnLst>
                                </p:cTn>
                              </p:par>
                            </p:childTnLst>
                          </p:cTn>
                        </p:par>
                        <p:par>
                          <p:cTn id="53" fill="hold">
                            <p:stCondLst>
                              <p:cond delay="4000"/>
                            </p:stCondLst>
                            <p:childTnLst>
                              <p:par>
                                <p:cTn id="54" presetID="42" presetClass="entr" presetSubtype="0"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anim calcmode="lin" valueType="num">
                                      <p:cBhvr>
                                        <p:cTn id="57" dur="500" fill="hold"/>
                                        <p:tgtEl>
                                          <p:spTgt spid="43"/>
                                        </p:tgtEl>
                                        <p:attrNameLst>
                                          <p:attrName>ppt_x</p:attrName>
                                        </p:attrNameLst>
                                      </p:cBhvr>
                                      <p:tavLst>
                                        <p:tav tm="0">
                                          <p:val>
                                            <p:strVal val="#ppt_x"/>
                                          </p:val>
                                        </p:tav>
                                        <p:tav tm="100000">
                                          <p:val>
                                            <p:strVal val="#ppt_x"/>
                                          </p:val>
                                        </p:tav>
                                      </p:tavLst>
                                    </p:anim>
                                    <p:anim calcmode="lin" valueType="num">
                                      <p:cBhvr>
                                        <p:cTn id="58" dur="500" fill="hold"/>
                                        <p:tgtEl>
                                          <p:spTgt spid="43"/>
                                        </p:tgtEl>
                                        <p:attrNameLst>
                                          <p:attrName>ppt_y</p:attrName>
                                        </p:attrNameLst>
                                      </p:cBhvr>
                                      <p:tavLst>
                                        <p:tav tm="0">
                                          <p:val>
                                            <p:strVal val="#ppt_y+.1"/>
                                          </p:val>
                                        </p:tav>
                                        <p:tav tm="100000">
                                          <p:val>
                                            <p:strVal val="#ppt_y"/>
                                          </p:val>
                                        </p:tav>
                                      </p:tavLst>
                                    </p:anim>
                                  </p:childTnLst>
                                </p:cTn>
                              </p:par>
                            </p:childTnLst>
                          </p:cTn>
                        </p:par>
                        <p:par>
                          <p:cTn id="59" fill="hold">
                            <p:stCondLst>
                              <p:cond delay="4500"/>
                            </p:stCondLst>
                            <p:childTnLst>
                              <p:par>
                                <p:cTn id="60" presetID="10" presetClass="entr" presetSubtype="0"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p:bldP spid="46" grpId="0"/>
      <p:bldP spid="48" grpId="0"/>
      <p:bldP spid="49" grpId="0"/>
      <p:bldP spid="10" grpId="0" animBg="1"/>
      <p:bldP spid="1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588"/>
          <p:cNvSpPr/>
          <p:nvPr/>
        </p:nvSpPr>
        <p:spPr>
          <a:xfrm rot="10800000" flipH="1">
            <a:off x="5135894" y="0"/>
            <a:ext cx="6474705" cy="647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alpha val="20000"/>
            </a:schemeClr>
          </a:solidFill>
          <a:ln w="12700">
            <a:solidFill>
              <a:schemeClr val="bg1">
                <a:alpha val="50000"/>
              </a:schemeClr>
            </a:solidFill>
            <a:miter lim="400000"/>
          </a:ln>
        </p:spPr>
        <p:txBody>
          <a:bodyPr lIns="30479" tIns="30479" rIns="30479" bIns="30479" anchor="ctr"/>
          <a:lstStyle/>
          <a:p>
            <a:pPr marL="0" marR="0" lvl="0" indent="0" algn="ctr" defTabSz="1218565" rtl="0" eaLnBrk="1" fontAlgn="auto" latinLnBrk="0" hangingPunct="1">
              <a:lnSpc>
                <a:spcPct val="100000"/>
              </a:lnSpc>
              <a:spcBef>
                <a:spcPts val="0"/>
              </a:spcBef>
              <a:spcAft>
                <a:spcPts val="0"/>
              </a:spcAft>
              <a:buClrTx/>
              <a:buSzTx/>
              <a:buFontTx/>
              <a:buNone/>
              <a:defRPr>
                <a:solidFill>
                  <a:srgbClr val="FFFFFF"/>
                </a:solidFill>
                <a:latin typeface="Lato Light"/>
                <a:ea typeface="Lato Light"/>
                <a:cs typeface="Lato Light"/>
                <a:sym typeface="Lato Light"/>
              </a:defRPr>
            </a:pPr>
            <a:endParaRPr kumimoji="0" sz="2400" b="0" i="0" u="none" strike="noStrike" kern="1200" cap="none" spc="0" normalizeH="0" baseline="0" noProof="0">
              <a:ln>
                <a:noFill/>
              </a:ln>
              <a:solidFill>
                <a:srgbClr val="FFFFFF"/>
              </a:solidFill>
              <a:effectLst/>
              <a:uLnTx/>
              <a:uFillTx/>
              <a:latin typeface="Lato Light"/>
              <a:sym typeface="Lato Light"/>
            </a:endParaRPr>
          </a:p>
        </p:txBody>
      </p:sp>
      <p:sp>
        <p:nvSpPr>
          <p:cNvPr id="49" name="Shape 590"/>
          <p:cNvSpPr/>
          <p:nvPr/>
        </p:nvSpPr>
        <p:spPr>
          <a:xfrm rot="10800000" flipH="1">
            <a:off x="5252693" y="1"/>
            <a:ext cx="6241108" cy="62411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1">
              <a:alpha val="20000"/>
            </a:schemeClr>
          </a:solidFill>
          <a:ln w="12700">
            <a:solidFill>
              <a:schemeClr val="bg1">
                <a:alpha val="50000"/>
              </a:schemeClr>
            </a:solidFill>
            <a:miter lim="400000"/>
          </a:ln>
        </p:spPr>
        <p:txBody>
          <a:bodyPr lIns="30479" tIns="30479" rIns="30479" bIns="30479" anchor="ctr"/>
          <a:lstStyle/>
          <a:p>
            <a:pPr marL="0" marR="0" lvl="0" indent="0" algn="ctr" defTabSz="1218565" rtl="0" eaLnBrk="1" fontAlgn="auto" latinLnBrk="0" hangingPunct="1">
              <a:lnSpc>
                <a:spcPct val="100000"/>
              </a:lnSpc>
              <a:spcBef>
                <a:spcPts val="0"/>
              </a:spcBef>
              <a:spcAft>
                <a:spcPts val="0"/>
              </a:spcAft>
              <a:buClrTx/>
              <a:buSzTx/>
              <a:buFontTx/>
              <a:buNone/>
              <a:defRPr>
                <a:solidFill>
                  <a:srgbClr val="FFFFFF"/>
                </a:solidFill>
                <a:latin typeface="Lato Light"/>
                <a:ea typeface="Lato Light"/>
                <a:cs typeface="Lato Light"/>
                <a:sym typeface="Lato Light"/>
              </a:defRPr>
            </a:pPr>
            <a:endParaRPr kumimoji="0" sz="2400" b="0" i="0" u="none" strike="noStrike" kern="1200" cap="none" spc="0" normalizeH="0" baseline="0" noProof="0">
              <a:ln>
                <a:noFill/>
              </a:ln>
              <a:solidFill>
                <a:srgbClr val="FFFFFF"/>
              </a:solidFill>
              <a:effectLst/>
              <a:uLnTx/>
              <a:uFillTx/>
              <a:latin typeface="Lato Light"/>
              <a:sym typeface="Lato Light"/>
            </a:endParaRPr>
          </a:p>
        </p:txBody>
      </p:sp>
      <p:grpSp>
        <p:nvGrpSpPr>
          <p:cNvPr id="2" name="组合 1"/>
          <p:cNvGrpSpPr/>
          <p:nvPr/>
        </p:nvGrpSpPr>
        <p:grpSpPr>
          <a:xfrm>
            <a:off x="7089271" y="1604797"/>
            <a:ext cx="2567946" cy="1342082"/>
            <a:chOff x="5316954" y="1203598"/>
            <a:chExt cx="1925960" cy="1006562"/>
          </a:xfrm>
        </p:grpSpPr>
        <p:sp>
          <p:nvSpPr>
            <p:cNvPr id="11" name="Shape 535"/>
            <p:cNvSpPr/>
            <p:nvPr/>
          </p:nvSpPr>
          <p:spPr>
            <a:xfrm>
              <a:off x="5413830" y="1203598"/>
              <a:ext cx="1732204" cy="561741"/>
            </a:xfrm>
            <a:prstGeom prst="rect">
              <a:avLst/>
            </a:prstGeom>
            <a:ln w="12700">
              <a:miter lim="400000"/>
            </a:ln>
          </p:spPr>
          <p:txBody>
            <a:bodyPr wrap="none" lIns="60959" rIns="60959">
              <a:spAutoFit/>
            </a:bodyPr>
            <a:lstStyle>
              <a:lvl1pPr algn="r" defTabSz="457200">
                <a:defRPr sz="4400" cap="all">
                  <a:solidFill>
                    <a:srgbClr val="C1B397"/>
                  </a:solidFill>
                  <a:latin typeface="Futura LT Light"/>
                  <a:ea typeface="Futura LT Light"/>
                  <a:cs typeface="Futura LT Light"/>
                  <a:sym typeface="Futura LT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4265" b="1" i="0" u="none" strike="noStrike" kern="1200" cap="all"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utura LT Light"/>
                </a:rPr>
                <a:t>项目优化</a:t>
              </a:r>
              <a:endParaRPr kumimoji="0" sz="4265" b="1" i="0" u="none" strike="noStrike" kern="1200" cap="all"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utura LT Light"/>
              </a:endParaRPr>
            </a:p>
          </p:txBody>
        </p:sp>
        <p:sp>
          <p:nvSpPr>
            <p:cNvPr id="13" name="Shape 537"/>
            <p:cNvSpPr/>
            <p:nvPr/>
          </p:nvSpPr>
          <p:spPr>
            <a:xfrm>
              <a:off x="5832435" y="1827139"/>
              <a:ext cx="894999" cy="1"/>
            </a:xfrm>
            <a:prstGeom prst="line">
              <a:avLst/>
            </a:prstGeom>
            <a:ln>
              <a:solidFill>
                <a:srgbClr val="E7E7E7"/>
              </a:solidFill>
              <a:miter/>
            </a:ln>
          </p:spPr>
          <p:txBody>
            <a:bodyPr lIns="60959" rIns="60959"/>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矩形 19"/>
            <p:cNvSpPr/>
            <p:nvPr/>
          </p:nvSpPr>
          <p:spPr>
            <a:xfrm>
              <a:off x="5316954" y="1971585"/>
              <a:ext cx="1925960" cy="2385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65" b="0" i="0" u="none" strike="noStrike" kern="1200" cap="none" spc="0" normalizeH="0" baseline="0" noProof="0" dirty="0">
                <a:ln>
                  <a:noFill/>
                </a:ln>
                <a:solidFill>
                  <a:prstClr val="black"/>
                </a:solidFill>
                <a:effectLst/>
                <a:uLnTx/>
                <a:uFillTx/>
                <a:latin typeface="Nilland" panose="02000503060000020003" pitchFamily="2" charset="-122"/>
                <a:ea typeface="Nilland" panose="02000503060000020003" pitchFamily="2" charset="-122"/>
                <a:cs typeface="Lato Light" panose="020F0502020204030203" pitchFamily="34" charset="0"/>
              </a:endParaRPr>
            </a:p>
          </p:txBody>
        </p:sp>
      </p:grpSp>
      <p:grpSp>
        <p:nvGrpSpPr>
          <p:cNvPr id="23" name="Group 95"/>
          <p:cNvGrpSpPr>
            <a:grpSpLocks noChangeAspect="1"/>
          </p:cNvGrpSpPr>
          <p:nvPr/>
        </p:nvGrpSpPr>
        <p:grpSpPr bwMode="auto">
          <a:xfrm>
            <a:off x="7879521" y="345326"/>
            <a:ext cx="987449" cy="987449"/>
            <a:chOff x="2573" y="1315"/>
            <a:chExt cx="612" cy="612"/>
          </a:xfrm>
          <a:solidFill>
            <a:schemeClr val="bg1"/>
          </a:solidFill>
        </p:grpSpPr>
        <p:sp>
          <p:nvSpPr>
            <p:cNvPr id="24" name="Freeform 97"/>
            <p:cNvSpPr/>
            <p:nvPr/>
          </p:nvSpPr>
          <p:spPr bwMode="auto">
            <a:xfrm>
              <a:off x="2573" y="1315"/>
              <a:ext cx="258" cy="612"/>
            </a:xfrm>
            <a:custGeom>
              <a:avLst/>
              <a:gdLst>
                <a:gd name="T0" fmla="*/ 76 w 108"/>
                <a:gd name="T1" fmla="*/ 256 h 256"/>
                <a:gd name="T2" fmla="*/ 68 w 108"/>
                <a:gd name="T3" fmla="*/ 256 h 256"/>
                <a:gd name="T4" fmla="*/ 68 w 108"/>
                <a:gd name="T5" fmla="*/ 212 h 256"/>
                <a:gd name="T6" fmla="*/ 48 w 108"/>
                <a:gd name="T7" fmla="*/ 212 h 256"/>
                <a:gd name="T8" fmla="*/ 20 w 108"/>
                <a:gd name="T9" fmla="*/ 184 h 256"/>
                <a:gd name="T10" fmla="*/ 20 w 108"/>
                <a:gd name="T11" fmla="*/ 152 h 256"/>
                <a:gd name="T12" fmla="*/ 0 w 108"/>
                <a:gd name="T13" fmla="*/ 152 h 256"/>
                <a:gd name="T14" fmla="*/ 0 w 108"/>
                <a:gd name="T15" fmla="*/ 139 h 256"/>
                <a:gd name="T16" fmla="*/ 20 w 108"/>
                <a:gd name="T17" fmla="*/ 87 h 256"/>
                <a:gd name="T18" fmla="*/ 108 w 108"/>
                <a:gd name="T19" fmla="*/ 0 h 256"/>
                <a:gd name="T20" fmla="*/ 108 w 108"/>
                <a:gd name="T21" fmla="*/ 8 h 256"/>
                <a:gd name="T22" fmla="*/ 28 w 108"/>
                <a:gd name="T23" fmla="*/ 88 h 256"/>
                <a:gd name="T24" fmla="*/ 28 w 108"/>
                <a:gd name="T25" fmla="*/ 89 h 256"/>
                <a:gd name="T26" fmla="*/ 8 w 108"/>
                <a:gd name="T27" fmla="*/ 141 h 256"/>
                <a:gd name="T28" fmla="*/ 8 w 108"/>
                <a:gd name="T29" fmla="*/ 144 h 256"/>
                <a:gd name="T30" fmla="*/ 28 w 108"/>
                <a:gd name="T31" fmla="*/ 144 h 256"/>
                <a:gd name="T32" fmla="*/ 28 w 108"/>
                <a:gd name="T33" fmla="*/ 184 h 256"/>
                <a:gd name="T34" fmla="*/ 48 w 108"/>
                <a:gd name="T35" fmla="*/ 204 h 256"/>
                <a:gd name="T36" fmla="*/ 76 w 108"/>
                <a:gd name="T37" fmla="*/ 204 h 256"/>
                <a:gd name="T38" fmla="*/ 76 w 108"/>
                <a:gd name="T3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256">
                  <a:moveTo>
                    <a:pt x="76" y="256"/>
                  </a:moveTo>
                  <a:cubicBezTo>
                    <a:pt x="68" y="256"/>
                    <a:pt x="68" y="256"/>
                    <a:pt x="68" y="256"/>
                  </a:cubicBezTo>
                  <a:cubicBezTo>
                    <a:pt x="68" y="212"/>
                    <a:pt x="68" y="212"/>
                    <a:pt x="68" y="212"/>
                  </a:cubicBezTo>
                  <a:cubicBezTo>
                    <a:pt x="48" y="212"/>
                    <a:pt x="48" y="212"/>
                    <a:pt x="48" y="212"/>
                  </a:cubicBezTo>
                  <a:cubicBezTo>
                    <a:pt x="33" y="212"/>
                    <a:pt x="20" y="199"/>
                    <a:pt x="20" y="184"/>
                  </a:cubicBezTo>
                  <a:cubicBezTo>
                    <a:pt x="20" y="152"/>
                    <a:pt x="20" y="152"/>
                    <a:pt x="20" y="152"/>
                  </a:cubicBezTo>
                  <a:cubicBezTo>
                    <a:pt x="0" y="152"/>
                    <a:pt x="0" y="152"/>
                    <a:pt x="0" y="152"/>
                  </a:cubicBezTo>
                  <a:cubicBezTo>
                    <a:pt x="0" y="139"/>
                    <a:pt x="0" y="139"/>
                    <a:pt x="0" y="139"/>
                  </a:cubicBezTo>
                  <a:cubicBezTo>
                    <a:pt x="20" y="87"/>
                    <a:pt x="20" y="87"/>
                    <a:pt x="20" y="87"/>
                  </a:cubicBezTo>
                  <a:cubicBezTo>
                    <a:pt x="20" y="39"/>
                    <a:pt x="60" y="0"/>
                    <a:pt x="108" y="0"/>
                  </a:cubicBezTo>
                  <a:cubicBezTo>
                    <a:pt x="108" y="8"/>
                    <a:pt x="108" y="8"/>
                    <a:pt x="108" y="8"/>
                  </a:cubicBezTo>
                  <a:cubicBezTo>
                    <a:pt x="64" y="8"/>
                    <a:pt x="28" y="44"/>
                    <a:pt x="28" y="88"/>
                  </a:cubicBezTo>
                  <a:cubicBezTo>
                    <a:pt x="28" y="89"/>
                    <a:pt x="28" y="89"/>
                    <a:pt x="28" y="89"/>
                  </a:cubicBezTo>
                  <a:cubicBezTo>
                    <a:pt x="8" y="141"/>
                    <a:pt x="8" y="141"/>
                    <a:pt x="8" y="141"/>
                  </a:cubicBezTo>
                  <a:cubicBezTo>
                    <a:pt x="8" y="144"/>
                    <a:pt x="8" y="144"/>
                    <a:pt x="8" y="144"/>
                  </a:cubicBezTo>
                  <a:cubicBezTo>
                    <a:pt x="28" y="144"/>
                    <a:pt x="28" y="144"/>
                    <a:pt x="28" y="144"/>
                  </a:cubicBezTo>
                  <a:cubicBezTo>
                    <a:pt x="28" y="184"/>
                    <a:pt x="28" y="184"/>
                    <a:pt x="28" y="184"/>
                  </a:cubicBezTo>
                  <a:cubicBezTo>
                    <a:pt x="28" y="195"/>
                    <a:pt x="37" y="204"/>
                    <a:pt x="48" y="204"/>
                  </a:cubicBezTo>
                  <a:cubicBezTo>
                    <a:pt x="76" y="204"/>
                    <a:pt x="76" y="204"/>
                    <a:pt x="76" y="204"/>
                  </a:cubicBezTo>
                  <a:lnTo>
                    <a:pt x="76"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6" name="Rectangle 98"/>
            <p:cNvSpPr>
              <a:spLocks noChangeArrowheads="1"/>
            </p:cNvSpPr>
            <p:nvPr/>
          </p:nvSpPr>
          <p:spPr bwMode="auto">
            <a:xfrm>
              <a:off x="2745" y="1803"/>
              <a:ext cx="2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7" name="Rectangle 99"/>
            <p:cNvSpPr>
              <a:spLocks noChangeArrowheads="1"/>
            </p:cNvSpPr>
            <p:nvPr/>
          </p:nvSpPr>
          <p:spPr bwMode="auto">
            <a:xfrm>
              <a:off x="2984" y="1803"/>
              <a:ext cx="2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1" name="Freeform 100"/>
            <p:cNvSpPr/>
            <p:nvPr/>
          </p:nvSpPr>
          <p:spPr bwMode="auto">
            <a:xfrm>
              <a:off x="2716" y="1315"/>
              <a:ext cx="469" cy="612"/>
            </a:xfrm>
            <a:custGeom>
              <a:avLst/>
              <a:gdLst>
                <a:gd name="T0" fmla="*/ 128 w 196"/>
                <a:gd name="T1" fmla="*/ 256 h 256"/>
                <a:gd name="T2" fmla="*/ 120 w 196"/>
                <a:gd name="T3" fmla="*/ 256 h 256"/>
                <a:gd name="T4" fmla="*/ 120 w 196"/>
                <a:gd name="T5" fmla="*/ 204 h 256"/>
                <a:gd name="T6" fmla="*/ 148 w 196"/>
                <a:gd name="T7" fmla="*/ 204 h 256"/>
                <a:gd name="T8" fmla="*/ 168 w 196"/>
                <a:gd name="T9" fmla="*/ 184 h 256"/>
                <a:gd name="T10" fmla="*/ 168 w 196"/>
                <a:gd name="T11" fmla="*/ 144 h 256"/>
                <a:gd name="T12" fmla="*/ 188 w 196"/>
                <a:gd name="T13" fmla="*/ 144 h 256"/>
                <a:gd name="T14" fmla="*/ 188 w 196"/>
                <a:gd name="T15" fmla="*/ 141 h 256"/>
                <a:gd name="T16" fmla="*/ 168 w 196"/>
                <a:gd name="T17" fmla="*/ 89 h 256"/>
                <a:gd name="T18" fmla="*/ 168 w 196"/>
                <a:gd name="T19" fmla="*/ 88 h 256"/>
                <a:gd name="T20" fmla="*/ 88 w 196"/>
                <a:gd name="T21" fmla="*/ 8 h 256"/>
                <a:gd name="T22" fmla="*/ 8 w 196"/>
                <a:gd name="T23" fmla="*/ 88 h 256"/>
                <a:gd name="T24" fmla="*/ 0 w 196"/>
                <a:gd name="T25" fmla="*/ 88 h 256"/>
                <a:gd name="T26" fmla="*/ 88 w 196"/>
                <a:gd name="T27" fmla="*/ 0 h 256"/>
                <a:gd name="T28" fmla="*/ 176 w 196"/>
                <a:gd name="T29" fmla="*/ 87 h 256"/>
                <a:gd name="T30" fmla="*/ 196 w 196"/>
                <a:gd name="T31" fmla="*/ 139 h 256"/>
                <a:gd name="T32" fmla="*/ 196 w 196"/>
                <a:gd name="T33" fmla="*/ 152 h 256"/>
                <a:gd name="T34" fmla="*/ 176 w 196"/>
                <a:gd name="T35" fmla="*/ 152 h 256"/>
                <a:gd name="T36" fmla="*/ 176 w 196"/>
                <a:gd name="T37" fmla="*/ 184 h 256"/>
                <a:gd name="T38" fmla="*/ 148 w 196"/>
                <a:gd name="T39" fmla="*/ 212 h 256"/>
                <a:gd name="T40" fmla="*/ 128 w 196"/>
                <a:gd name="T41" fmla="*/ 212 h 256"/>
                <a:gd name="T42" fmla="*/ 128 w 196"/>
                <a:gd name="T4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256">
                  <a:moveTo>
                    <a:pt x="128" y="256"/>
                  </a:moveTo>
                  <a:cubicBezTo>
                    <a:pt x="120" y="256"/>
                    <a:pt x="120" y="256"/>
                    <a:pt x="120" y="256"/>
                  </a:cubicBezTo>
                  <a:cubicBezTo>
                    <a:pt x="120" y="204"/>
                    <a:pt x="120" y="204"/>
                    <a:pt x="120" y="204"/>
                  </a:cubicBezTo>
                  <a:cubicBezTo>
                    <a:pt x="148" y="204"/>
                    <a:pt x="148" y="204"/>
                    <a:pt x="148" y="204"/>
                  </a:cubicBezTo>
                  <a:cubicBezTo>
                    <a:pt x="159" y="204"/>
                    <a:pt x="168" y="195"/>
                    <a:pt x="168" y="184"/>
                  </a:cubicBezTo>
                  <a:cubicBezTo>
                    <a:pt x="168" y="144"/>
                    <a:pt x="168" y="144"/>
                    <a:pt x="168" y="144"/>
                  </a:cubicBezTo>
                  <a:cubicBezTo>
                    <a:pt x="188" y="144"/>
                    <a:pt x="188" y="144"/>
                    <a:pt x="188" y="144"/>
                  </a:cubicBezTo>
                  <a:cubicBezTo>
                    <a:pt x="188" y="141"/>
                    <a:pt x="188" y="141"/>
                    <a:pt x="188" y="141"/>
                  </a:cubicBezTo>
                  <a:cubicBezTo>
                    <a:pt x="168" y="89"/>
                    <a:pt x="168" y="89"/>
                    <a:pt x="168" y="89"/>
                  </a:cubicBezTo>
                  <a:cubicBezTo>
                    <a:pt x="168" y="88"/>
                    <a:pt x="168" y="88"/>
                    <a:pt x="168" y="88"/>
                  </a:cubicBezTo>
                  <a:cubicBezTo>
                    <a:pt x="168" y="44"/>
                    <a:pt x="132" y="8"/>
                    <a:pt x="88" y="8"/>
                  </a:cubicBezTo>
                  <a:cubicBezTo>
                    <a:pt x="44" y="8"/>
                    <a:pt x="8" y="44"/>
                    <a:pt x="8" y="88"/>
                  </a:cubicBezTo>
                  <a:cubicBezTo>
                    <a:pt x="0" y="88"/>
                    <a:pt x="0" y="88"/>
                    <a:pt x="0" y="88"/>
                  </a:cubicBezTo>
                  <a:cubicBezTo>
                    <a:pt x="0" y="39"/>
                    <a:pt x="39" y="0"/>
                    <a:pt x="88" y="0"/>
                  </a:cubicBezTo>
                  <a:cubicBezTo>
                    <a:pt x="136" y="0"/>
                    <a:pt x="176" y="39"/>
                    <a:pt x="176" y="87"/>
                  </a:cubicBezTo>
                  <a:cubicBezTo>
                    <a:pt x="196" y="139"/>
                    <a:pt x="196" y="139"/>
                    <a:pt x="196" y="139"/>
                  </a:cubicBezTo>
                  <a:cubicBezTo>
                    <a:pt x="196" y="152"/>
                    <a:pt x="196" y="152"/>
                    <a:pt x="196" y="152"/>
                  </a:cubicBezTo>
                  <a:cubicBezTo>
                    <a:pt x="176" y="152"/>
                    <a:pt x="176" y="152"/>
                    <a:pt x="176" y="152"/>
                  </a:cubicBezTo>
                  <a:cubicBezTo>
                    <a:pt x="176" y="184"/>
                    <a:pt x="176" y="184"/>
                    <a:pt x="176" y="184"/>
                  </a:cubicBezTo>
                  <a:cubicBezTo>
                    <a:pt x="176" y="199"/>
                    <a:pt x="163" y="212"/>
                    <a:pt x="148" y="212"/>
                  </a:cubicBezTo>
                  <a:cubicBezTo>
                    <a:pt x="128" y="212"/>
                    <a:pt x="128" y="212"/>
                    <a:pt x="128" y="212"/>
                  </a:cubicBezTo>
                  <a:lnTo>
                    <a:pt x="128" y="2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Freeform 101"/>
            <p:cNvSpPr/>
            <p:nvPr/>
          </p:nvSpPr>
          <p:spPr bwMode="auto">
            <a:xfrm>
              <a:off x="2946" y="1526"/>
              <a:ext cx="95" cy="401"/>
            </a:xfrm>
            <a:custGeom>
              <a:avLst/>
              <a:gdLst>
                <a:gd name="T0" fmla="*/ 8 w 40"/>
                <a:gd name="T1" fmla="*/ 168 h 168"/>
                <a:gd name="T2" fmla="*/ 0 w 40"/>
                <a:gd name="T3" fmla="*/ 168 h 168"/>
                <a:gd name="T4" fmla="*/ 0 w 40"/>
                <a:gd name="T5" fmla="*/ 120 h 168"/>
                <a:gd name="T6" fmla="*/ 15 w 40"/>
                <a:gd name="T7" fmla="*/ 67 h 168"/>
                <a:gd name="T8" fmla="*/ 32 w 40"/>
                <a:gd name="T9" fmla="*/ 8 h 168"/>
                <a:gd name="T10" fmla="*/ 32 w 40"/>
                <a:gd name="T11" fmla="*/ 0 h 168"/>
                <a:gd name="T12" fmla="*/ 40 w 40"/>
                <a:gd name="T13" fmla="*/ 0 h 168"/>
                <a:gd name="T14" fmla="*/ 40 w 40"/>
                <a:gd name="T15" fmla="*/ 8 h 168"/>
                <a:gd name="T16" fmla="*/ 23 w 40"/>
                <a:gd name="T17" fmla="*/ 70 h 168"/>
                <a:gd name="T18" fmla="*/ 8 w 40"/>
                <a:gd name="T19" fmla="*/ 120 h 168"/>
                <a:gd name="T20" fmla="*/ 8 w 40"/>
                <a:gd name="T2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68">
                  <a:moveTo>
                    <a:pt x="8" y="168"/>
                  </a:moveTo>
                  <a:cubicBezTo>
                    <a:pt x="0" y="168"/>
                    <a:pt x="0" y="168"/>
                    <a:pt x="0" y="168"/>
                  </a:cubicBezTo>
                  <a:cubicBezTo>
                    <a:pt x="0" y="120"/>
                    <a:pt x="0" y="120"/>
                    <a:pt x="0" y="120"/>
                  </a:cubicBezTo>
                  <a:cubicBezTo>
                    <a:pt x="0" y="100"/>
                    <a:pt x="8" y="84"/>
                    <a:pt x="15" y="67"/>
                  </a:cubicBezTo>
                  <a:cubicBezTo>
                    <a:pt x="24" y="49"/>
                    <a:pt x="32" y="31"/>
                    <a:pt x="32" y="8"/>
                  </a:cubicBezTo>
                  <a:cubicBezTo>
                    <a:pt x="32" y="0"/>
                    <a:pt x="32" y="0"/>
                    <a:pt x="32" y="0"/>
                  </a:cubicBezTo>
                  <a:cubicBezTo>
                    <a:pt x="40" y="0"/>
                    <a:pt x="40" y="0"/>
                    <a:pt x="40" y="0"/>
                  </a:cubicBezTo>
                  <a:cubicBezTo>
                    <a:pt x="40" y="8"/>
                    <a:pt x="40" y="8"/>
                    <a:pt x="40" y="8"/>
                  </a:cubicBezTo>
                  <a:cubicBezTo>
                    <a:pt x="40" y="33"/>
                    <a:pt x="31" y="52"/>
                    <a:pt x="23" y="70"/>
                  </a:cubicBezTo>
                  <a:cubicBezTo>
                    <a:pt x="15" y="86"/>
                    <a:pt x="8" y="102"/>
                    <a:pt x="8" y="120"/>
                  </a:cubicBezTo>
                  <a:lnTo>
                    <a:pt x="8"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3" name="Freeform 102"/>
            <p:cNvSpPr/>
            <p:nvPr/>
          </p:nvSpPr>
          <p:spPr bwMode="auto">
            <a:xfrm>
              <a:off x="2833" y="1461"/>
              <a:ext cx="129" cy="93"/>
            </a:xfrm>
            <a:custGeom>
              <a:avLst/>
              <a:gdLst>
                <a:gd name="T0" fmla="*/ 19 w 54"/>
                <a:gd name="T1" fmla="*/ 39 h 39"/>
                <a:gd name="T2" fmla="*/ 16 w 54"/>
                <a:gd name="T3" fmla="*/ 38 h 39"/>
                <a:gd name="T4" fmla="*/ 0 w 54"/>
                <a:gd name="T5" fmla="*/ 22 h 39"/>
                <a:gd name="T6" fmla="*/ 6 w 54"/>
                <a:gd name="T7" fmla="*/ 16 h 39"/>
                <a:gd name="T8" fmla="*/ 19 w 54"/>
                <a:gd name="T9" fmla="*/ 29 h 39"/>
                <a:gd name="T10" fmla="*/ 48 w 54"/>
                <a:gd name="T11" fmla="*/ 0 h 39"/>
                <a:gd name="T12" fmla="*/ 54 w 54"/>
                <a:gd name="T13" fmla="*/ 6 h 39"/>
                <a:gd name="T14" fmla="*/ 22 w 54"/>
                <a:gd name="T15" fmla="*/ 38 h 39"/>
                <a:gd name="T16" fmla="*/ 19 w 5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9">
                  <a:moveTo>
                    <a:pt x="19" y="39"/>
                  </a:moveTo>
                  <a:cubicBezTo>
                    <a:pt x="18" y="39"/>
                    <a:pt x="17" y="39"/>
                    <a:pt x="16" y="38"/>
                  </a:cubicBezTo>
                  <a:cubicBezTo>
                    <a:pt x="0" y="22"/>
                    <a:pt x="0" y="22"/>
                    <a:pt x="0" y="22"/>
                  </a:cubicBezTo>
                  <a:cubicBezTo>
                    <a:pt x="6" y="16"/>
                    <a:pt x="6" y="16"/>
                    <a:pt x="6" y="16"/>
                  </a:cubicBezTo>
                  <a:cubicBezTo>
                    <a:pt x="19" y="29"/>
                    <a:pt x="19" y="29"/>
                    <a:pt x="19" y="29"/>
                  </a:cubicBezTo>
                  <a:cubicBezTo>
                    <a:pt x="48" y="0"/>
                    <a:pt x="48" y="0"/>
                    <a:pt x="48" y="0"/>
                  </a:cubicBezTo>
                  <a:cubicBezTo>
                    <a:pt x="54" y="6"/>
                    <a:pt x="54" y="6"/>
                    <a:pt x="54" y="6"/>
                  </a:cubicBezTo>
                  <a:cubicBezTo>
                    <a:pt x="22" y="38"/>
                    <a:pt x="22" y="38"/>
                    <a:pt x="22" y="38"/>
                  </a:cubicBezTo>
                  <a:cubicBezTo>
                    <a:pt x="21" y="39"/>
                    <a:pt x="20" y="39"/>
                    <a:pt x="1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4" name="Rectangle 103"/>
            <p:cNvSpPr>
              <a:spLocks noChangeArrowheads="1"/>
            </p:cNvSpPr>
            <p:nvPr/>
          </p:nvSpPr>
          <p:spPr bwMode="auto">
            <a:xfrm>
              <a:off x="2898" y="1430"/>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Freeform 104"/>
            <p:cNvSpPr/>
            <p:nvPr/>
          </p:nvSpPr>
          <p:spPr bwMode="auto">
            <a:xfrm>
              <a:off x="2783" y="1430"/>
              <a:ext cx="191" cy="191"/>
            </a:xfrm>
            <a:custGeom>
              <a:avLst/>
              <a:gdLst>
                <a:gd name="T0" fmla="*/ 40 w 80"/>
                <a:gd name="T1" fmla="*/ 80 h 80"/>
                <a:gd name="T2" fmla="*/ 0 w 80"/>
                <a:gd name="T3" fmla="*/ 40 h 80"/>
                <a:gd name="T4" fmla="*/ 40 w 80"/>
                <a:gd name="T5" fmla="*/ 0 h 80"/>
                <a:gd name="T6" fmla="*/ 40 w 80"/>
                <a:gd name="T7" fmla="*/ 8 h 80"/>
                <a:gd name="T8" fmla="*/ 8 w 80"/>
                <a:gd name="T9" fmla="*/ 40 h 80"/>
                <a:gd name="T10" fmla="*/ 40 w 80"/>
                <a:gd name="T11" fmla="*/ 72 h 80"/>
                <a:gd name="T12" fmla="*/ 72 w 80"/>
                <a:gd name="T13" fmla="*/ 40 h 80"/>
                <a:gd name="T14" fmla="*/ 80 w 80"/>
                <a:gd name="T15" fmla="*/ 40 h 80"/>
                <a:gd name="T16" fmla="*/ 40 w 80"/>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40" y="80"/>
                  </a:moveTo>
                  <a:cubicBezTo>
                    <a:pt x="18" y="80"/>
                    <a:pt x="0" y="62"/>
                    <a:pt x="0" y="40"/>
                  </a:cubicBezTo>
                  <a:cubicBezTo>
                    <a:pt x="0" y="18"/>
                    <a:pt x="18" y="0"/>
                    <a:pt x="40" y="0"/>
                  </a:cubicBezTo>
                  <a:cubicBezTo>
                    <a:pt x="40" y="8"/>
                    <a:pt x="40" y="8"/>
                    <a:pt x="40" y="8"/>
                  </a:cubicBezTo>
                  <a:cubicBezTo>
                    <a:pt x="22" y="8"/>
                    <a:pt x="8" y="22"/>
                    <a:pt x="8" y="40"/>
                  </a:cubicBezTo>
                  <a:cubicBezTo>
                    <a:pt x="8" y="58"/>
                    <a:pt x="22" y="72"/>
                    <a:pt x="40" y="72"/>
                  </a:cubicBezTo>
                  <a:cubicBezTo>
                    <a:pt x="58" y="72"/>
                    <a:pt x="72" y="58"/>
                    <a:pt x="72" y="40"/>
                  </a:cubicBezTo>
                  <a:cubicBezTo>
                    <a:pt x="80" y="40"/>
                    <a:pt x="80" y="40"/>
                    <a:pt x="80" y="40"/>
                  </a:cubicBezTo>
                  <a:cubicBezTo>
                    <a:pt x="80" y="62"/>
                    <a:pt x="62" y="80"/>
                    <a:pt x="4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6" name="Rectangle 105"/>
            <p:cNvSpPr>
              <a:spLocks noChangeArrowheads="1"/>
            </p:cNvSpPr>
            <p:nvPr/>
          </p:nvSpPr>
          <p:spPr bwMode="auto">
            <a:xfrm>
              <a:off x="2716" y="1545"/>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Rectangle 106"/>
            <p:cNvSpPr>
              <a:spLocks noChangeArrowheads="1"/>
            </p:cNvSpPr>
            <p:nvPr/>
          </p:nvSpPr>
          <p:spPr bwMode="auto">
            <a:xfrm>
              <a:off x="3022" y="1487"/>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21" name="Shape 536"/>
          <p:cNvSpPr/>
          <p:nvPr/>
        </p:nvSpPr>
        <p:spPr>
          <a:xfrm>
            <a:off x="7286346" y="1318673"/>
            <a:ext cx="2172196" cy="379656"/>
          </a:xfrm>
          <a:prstGeom prst="rect">
            <a:avLst/>
          </a:prstGeom>
          <a:ln w="12700">
            <a:miter lim="400000"/>
          </a:ln>
        </p:spPr>
        <p:txBody>
          <a:bodyPr wrap="none" lIns="60959" rIns="60959">
            <a:spAutoFit/>
          </a:bodyPr>
          <a:lstStyle>
            <a:lvl1pPr algn="r" defTabSz="457200">
              <a:defRPr sz="1400" cap="all">
                <a:solidFill>
                  <a:srgbClr val="E7E7E7"/>
                </a:solidFill>
                <a:latin typeface="Futura LT Light"/>
                <a:ea typeface="Futura LT Light"/>
                <a:cs typeface="Futura LT Light"/>
                <a:sym typeface="Futura LT Light"/>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0" normalizeH="0" baseline="0" noProof="0" dirty="0">
                <a:ln>
                  <a:noFill/>
                </a:ln>
                <a:solidFill>
                  <a:prstClr val="white"/>
                </a:solidFill>
                <a:effectLst/>
                <a:uLnTx/>
                <a:uFillTx/>
                <a:latin typeface="Nilland" panose="02000503060000020003" pitchFamily="2" charset="-122"/>
                <a:ea typeface="Nilland" panose="02000503060000020003" pitchFamily="2" charset="-122"/>
                <a:cs typeface="Lato Light" panose="020F0502020204030203" pitchFamily="34" charset="0"/>
                <a:sym typeface="Futura LT Light"/>
              </a:rPr>
              <a:t>Project </a:t>
            </a:r>
            <a:r>
              <a:rPr kumimoji="0" lang="en-US" altLang="zh-CN" sz="1865" b="0" i="0" u="none" strike="noStrike" kern="1200" cap="none" spc="0" normalizeH="0" baseline="0" noProof="0" dirty="0" err="1">
                <a:ln>
                  <a:noFill/>
                </a:ln>
                <a:solidFill>
                  <a:prstClr val="white"/>
                </a:solidFill>
                <a:effectLst/>
                <a:uLnTx/>
                <a:uFillTx/>
                <a:latin typeface="Nilland" panose="02000503060000020003" pitchFamily="2" charset="-122"/>
                <a:ea typeface="Nilland" panose="02000503060000020003" pitchFamily="2" charset="-122"/>
                <a:cs typeface="Lato Light" panose="020F0502020204030203" pitchFamily="34" charset="0"/>
                <a:sym typeface="Futura LT Light"/>
              </a:rPr>
              <a:t>Optim</a:t>
            </a:r>
            <a:r>
              <a:rPr lang="en-US" altLang="zh-CN" sz="1865" cap="none" dirty="0" err="1">
                <a:solidFill>
                  <a:prstClr val="white"/>
                </a:solidFill>
                <a:latin typeface="Nilland" panose="02000503060000020003" pitchFamily="2" charset="-122"/>
                <a:ea typeface="Nilland" panose="02000503060000020003" pitchFamily="2" charset="-122"/>
                <a:cs typeface="Lato Light" panose="020F0502020204030203" pitchFamily="34" charset="0"/>
              </a:rPr>
              <a:t>ization</a:t>
            </a:r>
            <a:endParaRPr lang="en-US" altLang="zh-CN" sz="1865" cap="none" dirty="0">
              <a:solidFill>
                <a:prstClr val="white"/>
              </a:solidFill>
              <a:latin typeface="Nilland" panose="02000503060000020003" pitchFamily="2" charset="-122"/>
              <a:ea typeface="Nilland" panose="02000503060000020003" pitchFamily="2" charset="-122"/>
              <a:cs typeface="Lato Light" panose="020F0502020204030203"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500">
        <p15:prstTrans prst="fallOver"/>
      </p:transition>
    </mc:Choice>
    <mc:Fallback xmlns="">
      <p:transition spd="slow" advTm="2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ppt_x"/>
                                          </p:val>
                                        </p:tav>
                                        <p:tav tm="100000">
                                          <p:val>
                                            <p:strVal val="#ppt_x"/>
                                          </p:val>
                                        </p:tav>
                                      </p:tavLst>
                                    </p:anim>
                                    <p:anim calcmode="lin" valueType="num">
                                      <p:cBhvr additive="base">
                                        <p:cTn id="8" dur="1000" fill="hold"/>
                                        <p:tgtEl>
                                          <p:spTgt spid="48"/>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ppt_x"/>
                                          </p:val>
                                        </p:tav>
                                        <p:tav tm="100000">
                                          <p:val>
                                            <p:strVal val="#ppt_x"/>
                                          </p:val>
                                        </p:tav>
                                      </p:tavLst>
                                    </p:anim>
                                    <p:anim calcmode="lin" valueType="num">
                                      <p:cBhvr additive="base">
                                        <p:cTn id="12" dur="1000" fill="hold"/>
                                        <p:tgtEl>
                                          <p:spTgt spid="49"/>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7"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anim calcmode="lin" valueType="num">
                                      <p:cBhvr>
                                        <p:cTn id="17" dur="1000" fill="hold"/>
                                        <p:tgtEl>
                                          <p:spTgt spid="23"/>
                                        </p:tgtEl>
                                        <p:attrNameLst>
                                          <p:attrName>ppt_x</p:attrName>
                                        </p:attrNameLst>
                                      </p:cBhvr>
                                      <p:tavLst>
                                        <p:tav tm="0">
                                          <p:val>
                                            <p:strVal val="#ppt_x"/>
                                          </p:val>
                                        </p:tav>
                                        <p:tav tm="100000">
                                          <p:val>
                                            <p:strVal val="#ppt_x"/>
                                          </p:val>
                                        </p:tav>
                                      </p:tavLst>
                                    </p:anim>
                                    <p:anim calcmode="lin" valueType="num">
                                      <p:cBhvr>
                                        <p:cTn id="18" dur="900" decel="100000" fill="hold"/>
                                        <p:tgtEl>
                                          <p:spTgt spid="2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2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272196" y="1988840"/>
            <a:ext cx="2926869" cy="393643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solidFill>
                <a:schemeClr val="bg1"/>
              </a:solidFill>
              <a:latin typeface="+mj-ea"/>
              <a:ea typeface="+mj-ea"/>
            </a:endParaRPr>
          </a:p>
        </p:txBody>
      </p:sp>
      <p:sp>
        <p:nvSpPr>
          <p:cNvPr id="5" name="Прямоугольник 4"/>
          <p:cNvSpPr/>
          <p:nvPr/>
        </p:nvSpPr>
        <p:spPr>
          <a:xfrm>
            <a:off x="8016214" y="1988840"/>
            <a:ext cx="2926869" cy="393643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solidFill>
                <a:schemeClr val="bg1"/>
              </a:solidFill>
              <a:latin typeface="+mj-ea"/>
              <a:ea typeface="+mj-ea"/>
            </a:endParaRPr>
          </a:p>
        </p:txBody>
      </p:sp>
      <p:sp>
        <p:nvSpPr>
          <p:cNvPr id="6" name="Прямоугольник 5"/>
          <p:cNvSpPr/>
          <p:nvPr/>
        </p:nvSpPr>
        <p:spPr>
          <a:xfrm>
            <a:off x="4632566" y="1988840"/>
            <a:ext cx="2926869" cy="393643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solidFill>
                <a:schemeClr val="bg1"/>
              </a:solidFill>
              <a:latin typeface="+mj-ea"/>
              <a:ea typeface="+mj-ea"/>
            </a:endParaRPr>
          </a:p>
        </p:txBody>
      </p:sp>
      <p:sp>
        <p:nvSpPr>
          <p:cNvPr id="30" name="TextBox 29"/>
          <p:cNvSpPr txBox="1"/>
          <p:nvPr/>
        </p:nvSpPr>
        <p:spPr>
          <a:xfrm>
            <a:off x="3087572" y="3177558"/>
            <a:ext cx="184731" cy="639534"/>
          </a:xfrm>
          <a:prstGeom prst="rect">
            <a:avLst/>
          </a:prstGeom>
          <a:noFill/>
        </p:spPr>
        <p:txBody>
          <a:bodyPr wrap="none" rtlCol="0">
            <a:spAutoFit/>
          </a:bodyPr>
          <a:lstStyle/>
          <a:p>
            <a:pPr algn="ctr"/>
            <a:endParaRPr lang="id-ID" sz="3555" b="1" dirty="0">
              <a:solidFill>
                <a:schemeClr val="bg1"/>
              </a:solidFill>
              <a:latin typeface="+mj-ea"/>
              <a:ea typeface="+mj-ea"/>
            </a:endParaRPr>
          </a:p>
        </p:txBody>
      </p:sp>
      <p:sp>
        <p:nvSpPr>
          <p:cNvPr id="40" name="TextBox 39"/>
          <p:cNvSpPr txBox="1"/>
          <p:nvPr/>
        </p:nvSpPr>
        <p:spPr>
          <a:xfrm>
            <a:off x="4795442" y="512633"/>
            <a:ext cx="2601113" cy="834340"/>
          </a:xfrm>
          <a:prstGeom prst="rect">
            <a:avLst/>
          </a:prstGeom>
          <a:noFill/>
        </p:spPr>
        <p:txBody>
          <a:bodyPr wrap="none" lIns="135453" tIns="67727" rIns="135453" bIns="67727" rtlCol="0">
            <a:spAutoFit/>
          </a:bodyPr>
          <a:lstStyle/>
          <a:p>
            <a:pPr algn="ctr"/>
            <a:r>
              <a:rPr lang="zh-CN" altLang="en-US" sz="4535" dirty="0">
                <a:solidFill>
                  <a:schemeClr val="bg1"/>
                </a:solidFill>
                <a:latin typeface="方正尚酷简体" panose="03000509000000000000" pitchFamily="65" charset="-122"/>
                <a:ea typeface="方正尚酷简体" panose="03000509000000000000" pitchFamily="65" charset="-122"/>
              </a:rPr>
              <a:t>项目优化</a:t>
            </a:r>
            <a:endParaRPr lang="en-US" sz="4535" dirty="0">
              <a:solidFill>
                <a:schemeClr val="bg1"/>
              </a:solidFill>
              <a:latin typeface="方正尚酷简体" panose="03000509000000000000" pitchFamily="65" charset="-122"/>
              <a:ea typeface="方正尚酷简体" panose="03000509000000000000" pitchFamily="65" charset="-122"/>
            </a:endParaRPr>
          </a:p>
        </p:txBody>
      </p:sp>
      <p:sp>
        <p:nvSpPr>
          <p:cNvPr id="41" name="TextBox 40"/>
          <p:cNvSpPr txBox="1"/>
          <p:nvPr/>
        </p:nvSpPr>
        <p:spPr>
          <a:xfrm>
            <a:off x="4934678" y="1182634"/>
            <a:ext cx="2322639" cy="424100"/>
          </a:xfrm>
          <a:prstGeom prst="rect">
            <a:avLst/>
          </a:prstGeom>
          <a:noFill/>
        </p:spPr>
        <p:txBody>
          <a:bodyPr wrap="none" lIns="135453" tIns="67727" rIns="135453" bIns="67727" rtlCol="0">
            <a:spAutoFit/>
          </a:bodyPr>
          <a:lstStyle/>
          <a:p>
            <a:pPr lvl="0" algn="ctr" defTabSz="457200">
              <a:defRPr/>
            </a:pPr>
            <a:r>
              <a:rPr lang="en-US" altLang="zh-CN" sz="1865" dirty="0">
                <a:solidFill>
                  <a:prstClr val="white"/>
                </a:solidFill>
                <a:latin typeface="Nilland" panose="02000503060000020003" pitchFamily="2" charset="-122"/>
                <a:ea typeface="Nilland" panose="02000503060000020003" pitchFamily="2" charset="-122"/>
                <a:cs typeface="Lato Light" panose="020F0502020204030203" pitchFamily="34" charset="0"/>
                <a:sym typeface="Futura LT Light"/>
              </a:rPr>
              <a:t>Project Optim</a:t>
            </a:r>
            <a:r>
              <a:rPr lang="en-US" altLang="zh-CN" sz="1865" dirty="0">
                <a:solidFill>
                  <a:prstClr val="white"/>
                </a:solidFill>
                <a:latin typeface="Nilland" panose="02000503060000020003" pitchFamily="2" charset="-122"/>
                <a:ea typeface="Nilland" panose="02000503060000020003" pitchFamily="2" charset="-122"/>
                <a:cs typeface="Lato Light" panose="020F0502020204030203" pitchFamily="34" charset="0"/>
              </a:rPr>
              <a:t>ization</a:t>
            </a:r>
          </a:p>
        </p:txBody>
      </p:sp>
      <p:grpSp>
        <p:nvGrpSpPr>
          <p:cNvPr id="14" name="组合 13"/>
          <p:cNvGrpSpPr/>
          <p:nvPr/>
        </p:nvGrpSpPr>
        <p:grpSpPr>
          <a:xfrm>
            <a:off x="1627266" y="2180862"/>
            <a:ext cx="2216727" cy="3257202"/>
            <a:chOff x="1627266" y="2180862"/>
            <a:chExt cx="2216727" cy="3257202"/>
          </a:xfrm>
        </p:grpSpPr>
        <p:sp>
          <p:nvSpPr>
            <p:cNvPr id="10" name="Прямоугольник 9"/>
            <p:cNvSpPr/>
            <p:nvPr/>
          </p:nvSpPr>
          <p:spPr>
            <a:xfrm>
              <a:off x="2027743" y="2180862"/>
              <a:ext cx="1415772" cy="461665"/>
            </a:xfrm>
            <a:prstGeom prst="rect">
              <a:avLst/>
            </a:prstGeom>
          </p:spPr>
          <p:txBody>
            <a:bodyPr wrap="none">
              <a:spAutoFit/>
            </a:bodyPr>
            <a:lstStyle/>
            <a:p>
              <a:pPr algn="ctr"/>
              <a:r>
                <a:rPr lang="zh-CN" altLang="en-US" sz="2400" dirty="0">
                  <a:solidFill>
                    <a:schemeClr val="bg1"/>
                  </a:solidFill>
                  <a:latin typeface="+mj-ea"/>
                  <a:ea typeface="+mj-ea"/>
                </a:rPr>
                <a:t>全局优化</a:t>
              </a:r>
              <a:endParaRPr lang="ru-RU" sz="2400" dirty="0">
                <a:solidFill>
                  <a:schemeClr val="bg1"/>
                </a:solidFill>
                <a:latin typeface="+mj-ea"/>
                <a:ea typeface="+mj-ea"/>
              </a:endParaRPr>
            </a:p>
          </p:txBody>
        </p:sp>
        <p:sp>
          <p:nvSpPr>
            <p:cNvPr id="2" name="文本框 1"/>
            <p:cNvSpPr txBox="1"/>
            <p:nvPr/>
          </p:nvSpPr>
          <p:spPr>
            <a:xfrm>
              <a:off x="1627266" y="3406739"/>
              <a:ext cx="2216727" cy="2031325"/>
            </a:xfrm>
            <a:prstGeom prst="rect">
              <a:avLst/>
            </a:prstGeom>
            <a:noFill/>
          </p:spPr>
          <p:txBody>
            <a:bodyPr wrap="square" rtlCol="0">
              <a:spAutoFit/>
            </a:bodyPr>
            <a:lstStyle/>
            <a:p>
              <a:pPr algn="just"/>
              <a:r>
                <a:rPr lang="zh-CN" altLang="en-US" b="1" dirty="0" smtClean="0">
                  <a:solidFill>
                    <a:schemeClr val="bg1"/>
                  </a:solidFill>
                  <a:latin typeface="微软雅黑" panose="020B0503020204020204" pitchFamily="34" charset="-122"/>
                  <a:ea typeface="微软雅黑" panose="020B0503020204020204" pitchFamily="34" charset="-122"/>
                </a:rPr>
                <a:t>从稳定性角度出发通过优化算法和地面几何模型，设计目标函数和约束条件，实现腿部三轴可调，找到</a:t>
              </a:r>
              <a:r>
                <a:rPr lang="zh-CN" altLang="en-US" b="1" dirty="0">
                  <a:solidFill>
                    <a:schemeClr val="bg1"/>
                  </a:solidFill>
                  <a:latin typeface="微软雅黑" panose="020B0503020204020204" pitchFamily="34" charset="-122"/>
                  <a:ea typeface="微软雅黑" panose="020B0503020204020204" pitchFamily="34" charset="-122"/>
                </a:rPr>
                <a:t>最佳落点。</a:t>
              </a:r>
            </a:p>
          </p:txBody>
        </p:sp>
      </p:grpSp>
      <p:grpSp>
        <p:nvGrpSpPr>
          <p:cNvPr id="15" name="组合 14"/>
          <p:cNvGrpSpPr/>
          <p:nvPr/>
        </p:nvGrpSpPr>
        <p:grpSpPr>
          <a:xfrm>
            <a:off x="4795442" y="2180862"/>
            <a:ext cx="2455103" cy="2980203"/>
            <a:chOff x="4795442" y="2180862"/>
            <a:chExt cx="2455103" cy="2980203"/>
          </a:xfrm>
        </p:grpSpPr>
        <p:sp>
          <p:nvSpPr>
            <p:cNvPr id="11" name="Прямоугольник 10"/>
            <p:cNvSpPr/>
            <p:nvPr/>
          </p:nvSpPr>
          <p:spPr>
            <a:xfrm>
              <a:off x="5388112" y="2180862"/>
              <a:ext cx="1415772" cy="461665"/>
            </a:xfrm>
            <a:prstGeom prst="rect">
              <a:avLst/>
            </a:prstGeom>
          </p:spPr>
          <p:txBody>
            <a:bodyPr wrap="none">
              <a:spAutoFit/>
            </a:bodyPr>
            <a:lstStyle/>
            <a:p>
              <a:pPr algn="ctr"/>
              <a:r>
                <a:rPr lang="zh-CN" altLang="en-US" sz="2400" dirty="0">
                  <a:solidFill>
                    <a:schemeClr val="bg1"/>
                  </a:solidFill>
                  <a:latin typeface="+mj-ea"/>
                  <a:ea typeface="+mj-ea"/>
                </a:rPr>
                <a:t>路径规划</a:t>
              </a:r>
              <a:endParaRPr lang="ru-RU" altLang="zh-CN" sz="2400" dirty="0">
                <a:solidFill>
                  <a:schemeClr val="bg1"/>
                </a:solidFill>
                <a:latin typeface="+mj-ea"/>
                <a:ea typeface="+mj-ea"/>
              </a:endParaRPr>
            </a:p>
          </p:txBody>
        </p:sp>
        <p:sp>
          <p:nvSpPr>
            <p:cNvPr id="3" name="文本框 2"/>
            <p:cNvSpPr txBox="1"/>
            <p:nvPr/>
          </p:nvSpPr>
          <p:spPr>
            <a:xfrm>
              <a:off x="4795442" y="3406739"/>
              <a:ext cx="2455103" cy="1754326"/>
            </a:xfrm>
            <a:prstGeom prst="rect">
              <a:avLst/>
            </a:prstGeom>
            <a:noFill/>
          </p:spPr>
          <p:txBody>
            <a:bodyPr wrap="square" rtlCol="0">
              <a:spAutoFit/>
            </a:bodyPr>
            <a:lstStyle/>
            <a:p>
              <a:pPr algn="just"/>
              <a:r>
                <a:rPr lang="zh-CN" altLang="en-US" b="1" dirty="0" smtClean="0">
                  <a:solidFill>
                    <a:schemeClr val="bg1"/>
                  </a:solidFill>
                  <a:latin typeface="微软雅黑" panose="020B0503020204020204" pitchFamily="34" charset="-122"/>
                  <a:ea typeface="微软雅黑" panose="020B0503020204020204" pitchFamily="34" charset="-122"/>
                </a:rPr>
                <a:t>从最短路角度出发，利用</a:t>
              </a:r>
              <a:r>
                <a:rPr lang="en-US" altLang="zh-CN" b="1" dirty="0" smtClean="0">
                  <a:solidFill>
                    <a:schemeClr val="bg1"/>
                  </a:solidFill>
                  <a:latin typeface="微软雅黑" panose="020B0503020204020204" pitchFamily="34" charset="-122"/>
                  <a:ea typeface="微软雅黑" panose="020B0503020204020204" pitchFamily="34" charset="-122"/>
                </a:rPr>
                <a:t>ROS</a:t>
              </a:r>
              <a:r>
                <a:rPr lang="zh-CN" altLang="en-US" b="1" dirty="0" smtClean="0">
                  <a:solidFill>
                    <a:schemeClr val="bg1"/>
                  </a:solidFill>
                  <a:latin typeface="微软雅黑" panose="020B0503020204020204" pitchFamily="34" charset="-122"/>
                  <a:ea typeface="微软雅黑" panose="020B0503020204020204" pitchFamily="34" charset="-122"/>
                </a:rPr>
                <a:t>导航工具</a:t>
              </a:r>
              <a:r>
                <a:rPr lang="zh-CN" altLang="en-US" b="1" dirty="0">
                  <a:solidFill>
                    <a:schemeClr val="bg1"/>
                  </a:solidFill>
                  <a:latin typeface="微软雅黑" panose="020B0503020204020204" pitchFamily="34" charset="-122"/>
                  <a:ea typeface="微软雅黑" panose="020B0503020204020204" pitchFamily="34" charset="-122"/>
                </a:rPr>
                <a:t>包</a:t>
              </a:r>
              <a:r>
                <a:rPr lang="zh-CN" altLang="en-US" b="1" dirty="0" smtClean="0">
                  <a:solidFill>
                    <a:schemeClr val="bg1"/>
                  </a:solidFill>
                  <a:latin typeface="微软雅黑" panose="020B0503020204020204" pitchFamily="34" charset="-122"/>
                  <a:ea typeface="微软雅黑" panose="020B0503020204020204" pitchFamily="34" charset="-122"/>
                </a:rPr>
                <a:t>，结合</a:t>
              </a:r>
              <a:r>
                <a:rPr lang="en-US" altLang="zh-CN" b="1" dirty="0" smtClean="0">
                  <a:solidFill>
                    <a:schemeClr val="bg1"/>
                  </a:solidFill>
                  <a:latin typeface="微软雅黑" panose="020B0503020204020204" pitchFamily="34" charset="-122"/>
                  <a:ea typeface="微软雅黑" panose="020B0503020204020204" pitchFamily="34" charset="-122"/>
                </a:rPr>
                <a:t>SLAM</a:t>
              </a:r>
              <a:r>
                <a:rPr lang="zh-CN" altLang="en-US" b="1" dirty="0" smtClean="0">
                  <a:solidFill>
                    <a:schemeClr val="bg1"/>
                  </a:solidFill>
                  <a:latin typeface="微软雅黑" panose="020B0503020204020204" pitchFamily="34" charset="-122"/>
                  <a:ea typeface="微软雅黑" panose="020B0503020204020204" pitchFamily="34" charset="-122"/>
                </a:rPr>
                <a:t>使飞行器可以自动避</a:t>
              </a:r>
              <a:r>
                <a:rPr lang="zh-CN" altLang="en-US" b="1" dirty="0">
                  <a:solidFill>
                    <a:schemeClr val="bg1"/>
                  </a:solidFill>
                  <a:latin typeface="微软雅黑" panose="020B0503020204020204" pitchFamily="34" charset="-122"/>
                  <a:ea typeface="微软雅黑" panose="020B0503020204020204" pitchFamily="34" charset="-122"/>
                </a:rPr>
                <a:t>障并规划最优</a:t>
              </a:r>
              <a:r>
                <a:rPr lang="zh-CN" altLang="en-US" b="1" dirty="0" smtClean="0">
                  <a:solidFill>
                    <a:schemeClr val="bg1"/>
                  </a:solidFill>
                  <a:latin typeface="微软雅黑" panose="020B0503020204020204" pitchFamily="34" charset="-122"/>
                  <a:ea typeface="微软雅黑" panose="020B0503020204020204" pitchFamily="34" charset="-122"/>
                </a:rPr>
                <a:t>路径，自动到达</a:t>
              </a:r>
              <a:r>
                <a:rPr lang="zh-CN" altLang="en-US" b="1" dirty="0">
                  <a:solidFill>
                    <a:schemeClr val="bg1"/>
                  </a:solidFill>
                  <a:latin typeface="微软雅黑" panose="020B0503020204020204" pitchFamily="34" charset="-122"/>
                  <a:ea typeface="微软雅黑" panose="020B0503020204020204" pitchFamily="34" charset="-122"/>
                </a:rPr>
                <a:t>指定位置。</a:t>
              </a:r>
            </a:p>
          </p:txBody>
        </p:sp>
      </p:grpSp>
      <p:grpSp>
        <p:nvGrpSpPr>
          <p:cNvPr id="16" name="组合 15"/>
          <p:cNvGrpSpPr/>
          <p:nvPr/>
        </p:nvGrpSpPr>
        <p:grpSpPr>
          <a:xfrm>
            <a:off x="8163465" y="2180862"/>
            <a:ext cx="2632364" cy="2980203"/>
            <a:chOff x="8163465" y="2180862"/>
            <a:chExt cx="2632364" cy="2980203"/>
          </a:xfrm>
        </p:grpSpPr>
        <p:sp>
          <p:nvSpPr>
            <p:cNvPr id="12" name="Прямоугольник 11"/>
            <p:cNvSpPr/>
            <p:nvPr/>
          </p:nvSpPr>
          <p:spPr>
            <a:xfrm>
              <a:off x="8771759" y="2180862"/>
              <a:ext cx="1415773" cy="461665"/>
            </a:xfrm>
            <a:prstGeom prst="rect">
              <a:avLst/>
            </a:prstGeom>
          </p:spPr>
          <p:txBody>
            <a:bodyPr wrap="none">
              <a:spAutoFit/>
            </a:bodyPr>
            <a:lstStyle/>
            <a:p>
              <a:pPr algn="ctr"/>
              <a:r>
                <a:rPr lang="zh-CN" altLang="en-US" sz="2400" dirty="0">
                  <a:solidFill>
                    <a:schemeClr val="bg1"/>
                  </a:solidFill>
                  <a:latin typeface="+mj-ea"/>
                  <a:ea typeface="+mj-ea"/>
                </a:rPr>
                <a:t>拓扑优化</a:t>
              </a:r>
              <a:endParaRPr lang="ru-RU" altLang="zh-CN" sz="2400" dirty="0">
                <a:solidFill>
                  <a:schemeClr val="bg1"/>
                </a:solidFill>
                <a:latin typeface="+mj-ea"/>
                <a:ea typeface="+mj-ea"/>
              </a:endParaRPr>
            </a:p>
          </p:txBody>
        </p:sp>
        <p:sp>
          <p:nvSpPr>
            <p:cNvPr id="7" name="文本框 6"/>
            <p:cNvSpPr txBox="1"/>
            <p:nvPr/>
          </p:nvSpPr>
          <p:spPr>
            <a:xfrm>
              <a:off x="8163465" y="3406739"/>
              <a:ext cx="2632364" cy="1754326"/>
            </a:xfrm>
            <a:prstGeom prst="rect">
              <a:avLst/>
            </a:prstGeom>
            <a:noFill/>
          </p:spPr>
          <p:txBody>
            <a:bodyPr wrap="square" rtlCol="0">
              <a:spAutoFit/>
            </a:bodyPr>
            <a:lstStyle/>
            <a:p>
              <a:pPr algn="just"/>
              <a:r>
                <a:rPr lang="zh-CN" altLang="en-US" b="1" dirty="0">
                  <a:solidFill>
                    <a:schemeClr val="bg1"/>
                  </a:solidFill>
                  <a:latin typeface="微软雅黑" panose="020B0503020204020204" pitchFamily="34" charset="-122"/>
                  <a:ea typeface="微软雅黑" panose="020B0503020204020204" pitchFamily="34" charset="-122"/>
                </a:rPr>
                <a:t>根据受力情况，从轻量化的角度出发，利用</a:t>
              </a:r>
              <a:r>
                <a:rPr lang="en-US" altLang="zh-CN" b="1" dirty="0" smtClean="0">
                  <a:solidFill>
                    <a:schemeClr val="bg1"/>
                  </a:solidFill>
                  <a:latin typeface="微软雅黑" panose="020B0503020204020204" pitchFamily="34" charset="-122"/>
                  <a:ea typeface="微软雅黑" panose="020B0503020204020204" pitchFamily="34" charset="-122"/>
                </a:rPr>
                <a:t>ANSYS</a:t>
              </a:r>
              <a:r>
                <a:rPr lang="zh-CN" altLang="en-US" b="1" dirty="0" smtClean="0">
                  <a:solidFill>
                    <a:schemeClr val="bg1"/>
                  </a:solidFill>
                  <a:latin typeface="微软雅黑" panose="020B0503020204020204" pitchFamily="34" charset="-122"/>
                  <a:ea typeface="微软雅黑" panose="020B0503020204020204" pitchFamily="34" charset="-122"/>
                </a:rPr>
                <a:t>的拓扑优化功能在保证腿部刚度的前提下尽量减少重量，优化出</a:t>
              </a:r>
              <a:r>
                <a:rPr lang="zh-CN" altLang="en-US" b="1" dirty="0">
                  <a:solidFill>
                    <a:schemeClr val="bg1"/>
                  </a:solidFill>
                  <a:latin typeface="微软雅黑" panose="020B0503020204020204" pitchFamily="34" charset="-122"/>
                  <a:ea typeface="微软雅黑" panose="020B0503020204020204" pitchFamily="34" charset="-122"/>
                </a:rPr>
                <a:t>腿部最佳几何形状。</a:t>
              </a:r>
            </a:p>
          </p:txBody>
        </p:sp>
      </p:grpSp>
    </p:spTree>
  </p:cSld>
  <p:clrMapOvr>
    <a:masterClrMapping/>
  </p:clrMapOvr>
  <mc:AlternateContent xmlns:mc="http://schemas.openxmlformats.org/markup-compatibility/2006" xmlns:p14="http://schemas.microsoft.com/office/powerpoint/2010/main">
    <mc:Choice Requires="p14">
      <p:transition spd="slow" p14:dur="1400" advTm="4000">
        <p14:rippl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40" grpId="0"/>
      <p:bldP spid="4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62192" y="2875001"/>
            <a:ext cx="3467616" cy="1077218"/>
          </a:xfrm>
          <a:prstGeom prst="rect">
            <a:avLst/>
          </a:prstGeom>
          <a:noFill/>
        </p:spPr>
        <p:txBody>
          <a:bodyPr wrap="none" rtlCol="0">
            <a:spAutoFit/>
          </a:bodyPr>
          <a:lstStyle/>
          <a:p>
            <a:pPr algn="ctr"/>
            <a:r>
              <a:rPr lang="zh-CN" altLang="en-US" sz="6400" dirty="0">
                <a:solidFill>
                  <a:schemeClr val="bg1"/>
                </a:solidFill>
                <a:latin typeface="方正尚酷简体" panose="03000509000000000000" pitchFamily="65" charset="-122"/>
                <a:ea typeface="方正尚酷简体" panose="03000509000000000000" pitchFamily="65" charset="-122"/>
              </a:rPr>
              <a:t>谢谢欣赏</a:t>
            </a:r>
          </a:p>
        </p:txBody>
      </p:sp>
      <p:grpSp>
        <p:nvGrpSpPr>
          <p:cNvPr id="5" name="组合 4"/>
          <p:cNvGrpSpPr/>
          <p:nvPr/>
        </p:nvGrpSpPr>
        <p:grpSpPr>
          <a:xfrm>
            <a:off x="6307075" y="3550949"/>
            <a:ext cx="2698686" cy="864097"/>
            <a:chOff x="3650186" y="2401873"/>
            <a:chExt cx="2024015" cy="648073"/>
          </a:xfrm>
        </p:grpSpPr>
        <p:sp>
          <p:nvSpPr>
            <p:cNvPr id="3" name="文本框 2"/>
            <p:cNvSpPr txBox="1"/>
            <p:nvPr/>
          </p:nvSpPr>
          <p:spPr>
            <a:xfrm>
              <a:off x="3650186" y="2545889"/>
              <a:ext cx="2024015" cy="346249"/>
            </a:xfrm>
            <a:prstGeom prst="rect">
              <a:avLst/>
            </a:prstGeom>
            <a:noFill/>
          </p:spPr>
          <p:txBody>
            <a:bodyPr wrap="none" rtlCol="0">
              <a:spAutoFit/>
            </a:bodyPr>
            <a:lstStyle/>
            <a:p>
              <a:pPr algn="ctr"/>
              <a:r>
                <a:rPr lang="en-US" altLang="zh-CN" sz="2400" dirty="0">
                  <a:solidFill>
                    <a:schemeClr val="bg1"/>
                  </a:solidFill>
                  <a:latin typeface="moonhouse" panose="02000000000000000000" pitchFamily="2" charset="0"/>
                </a:rPr>
                <a:t>KUANGREN    DESIGN</a:t>
              </a:r>
              <a:endParaRPr lang="zh-CN" altLang="en-US" sz="2400" dirty="0">
                <a:solidFill>
                  <a:schemeClr val="bg1"/>
                </a:solidFill>
                <a:latin typeface="moonhouse" panose="02000000000000000000" pitchFamily="2" charset="0"/>
              </a:endParaRPr>
            </a:p>
          </p:txBody>
        </p:sp>
        <p:pic>
          <p:nvPicPr>
            <p:cNvPr id="4" name="图片 3"/>
            <p:cNvPicPr>
              <a:picLocks noChangeAspect="1"/>
            </p:cNvPicPr>
            <p:nvPr/>
          </p:nvPicPr>
          <p:blipFill>
            <a:blip r:embed="rId3"/>
            <a:stretch>
              <a:fillRect/>
            </a:stretch>
          </p:blipFill>
          <p:spPr>
            <a:xfrm>
              <a:off x="4590186" y="2401873"/>
              <a:ext cx="678872" cy="648073"/>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600">
        <p15:prstTrans prst="drape"/>
      </p:transition>
    </mc:Choice>
    <mc:Fallback xmlns="">
      <p:transition spd="slow" advTm="2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
                                            <p:txEl>
                                              <p:pRg st="0" end="0"/>
                                            </p:txEl>
                                          </p:spTgt>
                                        </p:tgtEl>
                                      </p:cBhvr>
                                    </p:animEffect>
                                  </p:childTnLst>
                                </p:cTn>
                              </p:par>
                            </p:childTnLst>
                          </p:cTn>
                        </p:par>
                        <p:par>
                          <p:cTn id="9" fill="hold">
                            <p:stCondLst>
                              <p:cond delay="649"/>
                            </p:stCondLst>
                            <p:childTnLst>
                              <p:par>
                                <p:cTn id="10" presetID="26" presetClass="emph" presetSubtype="0" fill="hold" nodeType="afterEffect">
                                  <p:stCondLst>
                                    <p:cond delay="0"/>
                                  </p:stCondLst>
                                  <p:iterate type="lt">
                                    <p:tmPct val="10000"/>
                                  </p:iterate>
                                  <p:childTnLst>
                                    <p:animEffect transition="out" filter="fade">
                                      <p:cBhvr>
                                        <p:cTn id="11" dur="750" tmFilter="0, 0; .2, .5; .8, .5; 1, 0"/>
                                        <p:tgtEl>
                                          <p:spTgt spid="2">
                                            <p:txEl>
                                              <p:pRg st="0" end="0"/>
                                            </p:txEl>
                                          </p:spTgt>
                                        </p:tgtEl>
                                      </p:cBhvr>
                                    </p:animEffect>
                                    <p:animScale>
                                      <p:cBhvr>
                                        <p:cTn id="12" dur="375" autoRev="1" fill="hold"/>
                                        <p:tgtEl>
                                          <p:spTgt spid="2">
                                            <p:txEl>
                                              <p:pRg st="0" end="0"/>
                                            </p:txEl>
                                          </p:spTgt>
                                        </p:tgtEl>
                                      </p:cBhvr>
                                      <p:by x="105000" y="105000"/>
                                    </p:animScale>
                                  </p:childTnLst>
                                </p:cTn>
                              </p:par>
                            </p:childTnLst>
                          </p:cTn>
                        </p:par>
                        <p:par>
                          <p:cTn id="13" fill="hold">
                            <p:stCondLst>
                              <p:cond delay="1625"/>
                            </p:stCondLst>
                            <p:childTnLst>
                              <p:par>
                                <p:cTn id="14" presetID="50" presetClass="entr" presetSubtype="0" decel="10000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3"/>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254500" y="3075057"/>
            <a:ext cx="36830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大灰机</a:t>
            </a:r>
          </a:p>
        </p:txBody>
      </p:sp>
      <p:sp>
        <p:nvSpPr>
          <p:cNvPr id="3"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22" presetClass="exit" presetSubtype="2" fill="hold" grpId="0" nodeType="withEffect">
                                  <p:stCondLst>
                                    <p:cond delay="400"/>
                                  </p:stCondLst>
                                  <p:childTnLst>
                                    <p:animEffect transition="out" filter="wipe(right)">
                                      <p:cBhvr>
                                        <p:cTn id="9" dur="200"/>
                                        <p:tgtEl>
                                          <p:spTgt spid="2"/>
                                        </p:tgtEl>
                                      </p:cBhvr>
                                    </p:animEffect>
                                    <p:set>
                                      <p:cBhvr>
                                        <p:cTn id="10" dur="1" fill="hold">
                                          <p:stCondLst>
                                            <p:cond delay="1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1311563" y="1525395"/>
            <a:ext cx="9550400" cy="3770263"/>
          </a:xfrm>
          <a:prstGeom prst="rect">
            <a:avLst/>
          </a:prstGeom>
          <a:noFill/>
        </p:spPr>
        <p:txBody>
          <a:bodyPr wrap="square" rtlCol="0">
            <a:spAutoFit/>
          </a:bodyPr>
          <a:lstStyle/>
          <a:p>
            <a:pPr algn="dist"/>
            <a:r>
              <a:rPr lang="zh-CN" altLang="en-US" sz="23900" b="1" dirty="0">
                <a:solidFill>
                  <a:schemeClr val="bg1"/>
                </a:solidFill>
                <a:latin typeface="微软雅黑" panose="020B0503020204020204" pitchFamily="34" charset="-122"/>
                <a:ea typeface="微软雅黑" panose="020B0503020204020204" pitchFamily="34" charset="-122"/>
              </a:rPr>
              <a:t>上灰机</a:t>
            </a:r>
          </a:p>
        </p:txBody>
      </p:sp>
      <p:sp>
        <p:nvSpPr>
          <p:cNvPr id="3"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50" advTm="0">
        <p14:flythrough dir="out"/>
      </p:transition>
    </mc:Choice>
    <mc:Fallback xmlns="">
      <p:transition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684206" y="1543869"/>
            <a:ext cx="6823588" cy="3770263"/>
          </a:xfrm>
          <a:prstGeom prst="rect">
            <a:avLst/>
          </a:prstGeom>
          <a:noFill/>
        </p:spPr>
        <p:txBody>
          <a:bodyPr wrap="square" rtlCol="0">
            <a:spAutoFit/>
          </a:bodyPr>
          <a:lstStyle/>
          <a:p>
            <a:pPr algn="dist"/>
            <a:r>
              <a:rPr lang="en-US" altLang="zh-CN" sz="23900" b="1" dirty="0">
                <a:solidFill>
                  <a:schemeClr val="bg1"/>
                </a:solidFill>
                <a:latin typeface="微软雅黑" panose="020B0503020204020204" pitchFamily="34" charset="-122"/>
                <a:ea typeface="微软雅黑" panose="020B0503020204020204" pitchFamily="34" charset="-122"/>
              </a:rPr>
              <a:t>3</a:t>
            </a:r>
            <a:endParaRPr lang="zh-CN" altLang="en-US" sz="23900" b="1" dirty="0">
              <a:solidFill>
                <a:schemeClr val="bg1"/>
              </a:solidFill>
              <a:latin typeface="微软雅黑" panose="020B0503020204020204" pitchFamily="34" charset="-122"/>
              <a:ea typeface="微软雅黑" panose="020B0503020204020204" pitchFamily="34" charset="-122"/>
            </a:endParaRPr>
          </a:p>
        </p:txBody>
      </p:sp>
      <p:pic>
        <p:nvPicPr>
          <p:cNvPr id="5" name="surkin - Tiger Rhythm" descr="e7d195523061f1c0328eee58866a2c96cef83cb5d7e8264eD65FB5D2354A91F359B7105383B69D524259A334A3200F36813883930A71B82EE2EA40F90FB214134A4A98ADE1E0FC8B02277D03E7C388C8DBDE84C21BD25112ED692C029410D4E746906C8EA725A2900BCE6D2752F7B065359685D6339882A0BD9671240B42E3A24FB80F5A811E2A08">
            <a:hlinkClick r:id="" action="ppaction://media"/>
          </p:cNvPr>
          <p:cNvPicPr>
            <a:picLocks noChangeAspect="1"/>
          </p:cNvPicPr>
          <p:nvPr>
            <a:audioFile r:link="rId1"/>
            <p:extLst>
              <p:ext uri="{DAA4B4D4-6D71-4841-9C94-3DE7FCFB9230}">
                <p14:media xmlns:p14="http://schemas.microsoft.com/office/powerpoint/2010/main" r:embed="rId2">
                  <p14:trim st="32800" end="125428.125"/>
                  <p14:fade out="250"/>
                </p14:media>
              </p:ext>
            </p:extLst>
          </p:nvPr>
        </p:nvPicPr>
        <p:blipFill>
          <a:blip r:embed="rId4"/>
          <a:stretch>
            <a:fillRect/>
          </a:stretch>
        </p:blipFill>
        <p:spPr>
          <a:xfrm>
            <a:off x="5810250" y="-876300"/>
            <a:ext cx="609600" cy="609600"/>
          </a:xfrm>
          <a:prstGeom prst="rect">
            <a:avLst/>
          </a:prstGeom>
        </p:spPr>
      </p:pic>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420" advTm="0">
        <p14:flythrough dir="out"/>
      </p:transition>
    </mc:Choice>
    <mc:Fallback xmlns="">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684206" y="1543869"/>
            <a:ext cx="6823588" cy="3770263"/>
          </a:xfrm>
          <a:prstGeom prst="rect">
            <a:avLst/>
          </a:prstGeom>
          <a:noFill/>
        </p:spPr>
        <p:txBody>
          <a:bodyPr wrap="square" rtlCol="0">
            <a:spAutoFit/>
          </a:bodyPr>
          <a:lstStyle/>
          <a:p>
            <a:pPr algn="dist"/>
            <a:r>
              <a:rPr lang="en-US" altLang="zh-CN" sz="23900" b="1" dirty="0">
                <a:latin typeface="微软雅黑" panose="020B0503020204020204" pitchFamily="34" charset="-122"/>
                <a:ea typeface="微软雅黑" panose="020B0503020204020204" pitchFamily="34" charset="-122"/>
              </a:rPr>
              <a:t>2</a:t>
            </a:r>
            <a:endParaRPr lang="zh-CN" altLang="en-US" sz="23900" b="1" dirty="0">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420" advTm="0">
        <p14:flythrough dir="out"/>
      </p:transition>
    </mc:Choice>
    <mc:Fallback xmlns="">
      <p:transition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684206" y="1543869"/>
            <a:ext cx="6823588" cy="3770263"/>
          </a:xfrm>
          <a:prstGeom prst="rect">
            <a:avLst/>
          </a:prstGeom>
          <a:noFill/>
        </p:spPr>
        <p:txBody>
          <a:bodyPr wrap="square" rtlCol="0">
            <a:spAutoFit/>
          </a:bodyPr>
          <a:lstStyle/>
          <a:p>
            <a:pPr algn="dist"/>
            <a:r>
              <a:rPr lang="en-US" altLang="zh-CN" sz="23900" b="1" dirty="0">
                <a:solidFill>
                  <a:schemeClr val="bg1"/>
                </a:solidFill>
                <a:latin typeface="微软雅黑" panose="020B0503020204020204" pitchFamily="34" charset="-122"/>
                <a:ea typeface="微软雅黑" panose="020B0503020204020204" pitchFamily="34" charset="-122"/>
              </a:rPr>
              <a:t>1</a:t>
            </a:r>
            <a:endParaRPr lang="zh-CN" altLang="en-US" sz="23900" b="1"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420" advTm="0">
        <p14:flythrough dir="out"/>
      </p:transition>
    </mc:Choice>
    <mc:Fallback xmlns="">
      <p:transition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14:flythrough/>
      </p:transition>
    </mc:Choice>
    <mc:Fallback xmlns="">
      <p:transition spd="med"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876800" y="2767281"/>
            <a:ext cx="2438402" cy="1323439"/>
          </a:xfrm>
          <a:prstGeom prst="rect">
            <a:avLst/>
          </a:prstGeom>
          <a:noFill/>
        </p:spPr>
        <p:txBody>
          <a:bodyPr wrap="square" rtlCol="0">
            <a:spAutoFit/>
          </a:bodyPr>
          <a:lstStyle/>
          <a:p>
            <a:pPr algn="dist"/>
            <a:r>
              <a:rPr lang="zh-CN" altLang="en-US" sz="8000" b="1" dirty="0">
                <a:solidFill>
                  <a:schemeClr val="bg1"/>
                </a:solidFill>
                <a:latin typeface="微软雅黑" panose="020B0503020204020204" pitchFamily="34" charset="-122"/>
                <a:ea typeface="微软雅黑" panose="020B0503020204020204" pitchFamily="34" charset="-122"/>
              </a:rPr>
              <a:t>我们</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150"/>
    </mc:Choice>
    <mc:Fallback xmlns="">
      <p:transition advTm="15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069328" y="3013502"/>
            <a:ext cx="838691" cy="830997"/>
          </a:xfrm>
          <a:prstGeom prst="rect">
            <a:avLst/>
          </a:prstGeom>
          <a:noFill/>
        </p:spPr>
        <p:txBody>
          <a:bodyPr wrap="none" rtlCol="0">
            <a:spAutoFit/>
          </a:bodyPr>
          <a:lstStyle/>
          <a:p>
            <a:pPr algn="ctr"/>
            <a:r>
              <a:rPr lang="zh-CN" altLang="en-US" sz="4800" b="1" spc="300" dirty="0">
                <a:solidFill>
                  <a:schemeClr val="bg1"/>
                </a:solidFill>
                <a:latin typeface="微软雅黑" panose="020B0503020204020204" pitchFamily="34" charset="-122"/>
                <a:ea typeface="微软雅黑" panose="020B0503020204020204" pitchFamily="34" charset="-122"/>
              </a:rPr>
              <a:t>朋</a:t>
            </a:r>
          </a:p>
        </p:txBody>
      </p:sp>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676654" y="3013502"/>
            <a:ext cx="838691" cy="830997"/>
          </a:xfrm>
          <a:prstGeom prst="rect">
            <a:avLst/>
          </a:prstGeom>
          <a:noFill/>
        </p:spPr>
        <p:txBody>
          <a:bodyPr wrap="none" rtlCol="0">
            <a:spAutoFit/>
          </a:bodyPr>
          <a:lstStyle/>
          <a:p>
            <a:pPr algn="ctr"/>
            <a:r>
              <a:rPr lang="zh-CN" altLang="en-US" sz="4800" b="1" spc="300" dirty="0">
                <a:solidFill>
                  <a:schemeClr val="bg1"/>
                </a:solidFill>
                <a:latin typeface="微软雅黑" panose="020B0503020204020204" pitchFamily="34" charset="-122"/>
                <a:ea typeface="微软雅黑" panose="020B0503020204020204" pitchFamily="34" charset="-122"/>
              </a:rPr>
              <a:t>友</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283980" y="3013502"/>
            <a:ext cx="838691" cy="830997"/>
          </a:xfrm>
          <a:prstGeom prst="rect">
            <a:avLst/>
          </a:prstGeom>
          <a:noFill/>
        </p:spPr>
        <p:txBody>
          <a:bodyPr wrap="none" rtlCol="0">
            <a:spAutoFit/>
          </a:bodyPr>
          <a:lstStyle/>
          <a:p>
            <a:pPr algn="ctr"/>
            <a:r>
              <a:rPr lang="zh-CN" altLang="en-US" sz="4800" b="1" spc="300" dirty="0">
                <a:solidFill>
                  <a:schemeClr val="bg1"/>
                </a:solidFill>
                <a:latin typeface="微软雅黑" panose="020B0503020204020204" pitchFamily="34" charset="-122"/>
                <a:ea typeface="微软雅黑" panose="020B0503020204020204" pitchFamily="34" charset="-122"/>
              </a:rPr>
              <a:t>们</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2300">
        <p14:flythrough dir="out"/>
      </p:transition>
    </mc:Choice>
    <mc:Fallback xmlns="">
      <p:transition spd="med" advTm="2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grpId="0" nodeType="withEffect">
                                  <p:stCondLst>
                                    <p:cond delay="0"/>
                                  </p:stCondLst>
                                  <p:childTnLst>
                                    <p:animMotion origin="layout" path="M -2.08333E-7 0 L -0.02227 0 " pathEditMode="relative" rAng="0" ptsTypes="AA">
                                      <p:cBhvr>
                                        <p:cTn id="6" dur="2300" fill="hold"/>
                                        <p:tgtEl>
                                          <p:spTgt spid="3"/>
                                        </p:tgtEl>
                                        <p:attrNameLst>
                                          <p:attrName>ppt_x</p:attrName>
                                          <p:attrName>ppt_y</p:attrName>
                                        </p:attrNameLst>
                                      </p:cBhvr>
                                      <p:rCtr x="-1120" y="0"/>
                                    </p:animMotion>
                                  </p:childTnLst>
                                </p:cTn>
                              </p:par>
                              <p:par>
                                <p:cTn id="7" presetID="63" presetClass="path" presetSubtype="0" decel="100000" fill="hold" grpId="0" nodeType="withEffect">
                                  <p:stCondLst>
                                    <p:cond delay="0"/>
                                  </p:stCondLst>
                                  <p:childTnLst>
                                    <p:animMotion origin="layout" path="M 4.16667E-7 0 L 0.02552 0 " pathEditMode="relative" rAng="0" ptsTypes="AA">
                                      <p:cBhvr>
                                        <p:cTn id="8" dur="2300" fill="hold"/>
                                        <p:tgtEl>
                                          <p:spTgt spid="5"/>
                                        </p:tgtEl>
                                        <p:attrNameLst>
                                          <p:attrName>ppt_x</p:attrName>
                                          <p:attrName>ppt_y</p:attrName>
                                        </p:attrNameLst>
                                      </p:cBhvr>
                                      <p:rCtr x="1276" y="0"/>
                                    </p:animMotion>
                                  </p:childTnLst>
                                </p:cTn>
                              </p:par>
                              <p:par>
                                <p:cTn id="9" presetID="6" presetClass="emph" presetSubtype="0" decel="100000" fill="hold" grpId="1" nodeType="withEffect">
                                  <p:stCondLst>
                                    <p:cond delay="0"/>
                                  </p:stCondLst>
                                  <p:childTnLst>
                                    <p:animScale>
                                      <p:cBhvr>
                                        <p:cTn id="10" dur="2300" fill="hold"/>
                                        <p:tgtEl>
                                          <p:spTgt spid="3"/>
                                        </p:tgtEl>
                                      </p:cBhvr>
                                      <p:by x="85000" y="85000"/>
                                    </p:animScale>
                                  </p:childTnLst>
                                </p:cTn>
                              </p:par>
                              <p:par>
                                <p:cTn id="11" presetID="6" presetClass="emph" presetSubtype="0" decel="100000" fill="hold" grpId="1" nodeType="withEffect">
                                  <p:stCondLst>
                                    <p:cond delay="0"/>
                                  </p:stCondLst>
                                  <p:childTnLst>
                                    <p:animScale>
                                      <p:cBhvr>
                                        <p:cTn id="12" dur="2300" fill="hold"/>
                                        <p:tgtEl>
                                          <p:spTgt spid="5"/>
                                        </p:tgtEl>
                                      </p:cBhvr>
                                      <p:by x="85000" y="85000"/>
                                    </p:animScale>
                                  </p:childTnLst>
                                </p:cTn>
                              </p:par>
                              <p:par>
                                <p:cTn id="13" presetID="6" presetClass="emph" presetSubtype="0" decel="100000" fill="hold" grpId="0" nodeType="withEffect">
                                  <p:stCondLst>
                                    <p:cond delay="0"/>
                                  </p:stCondLst>
                                  <p:childTnLst>
                                    <p:animScale>
                                      <p:cBhvr>
                                        <p:cTn id="14" dur="2300" fill="hold"/>
                                        <p:tgtEl>
                                          <p:spTgt spid="4"/>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622800" y="3075057"/>
            <a:ext cx="29464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是一群患有</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56200" y="3075057"/>
            <a:ext cx="18796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恋物癖</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00"/>
    </mc:Choice>
    <mc:Fallback xmlns="">
      <p:transition advTm="2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29250" y="3075057"/>
            <a:ext cx="13335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和</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43500" y="3075057"/>
            <a:ext cx="19050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强迫症</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00"/>
    </mc:Choice>
    <mc:Fallback xmlns="">
      <p:transition advTm="2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29250" y="3075057"/>
            <a:ext cx="13335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的</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81600" y="3075057"/>
            <a:ext cx="18288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工程师</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368800" y="2767281"/>
            <a:ext cx="3454400" cy="1323439"/>
          </a:xfrm>
          <a:prstGeom prst="rect">
            <a:avLst/>
          </a:prstGeom>
          <a:noFill/>
        </p:spPr>
        <p:txBody>
          <a:bodyPr wrap="square" rtlCol="0">
            <a:spAutoFit/>
          </a:bodyPr>
          <a:lstStyle/>
          <a:p>
            <a:pPr algn="dist"/>
            <a:r>
              <a:rPr lang="zh-CN" altLang="en-US" sz="8000" b="1" dirty="0">
                <a:solidFill>
                  <a:srgbClr val="FFFF00"/>
                </a:solidFill>
                <a:latin typeface="微软雅黑" panose="020B0503020204020204" pitchFamily="34" charset="-122"/>
                <a:ea typeface="微软雅黑" panose="020B0503020204020204" pitchFamily="34" charset="-122"/>
              </a:rPr>
              <a:t>工程师</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50"/>
    </mc:Choice>
    <mc:Fallback xmlns="">
      <p:transition advTm="35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876800" y="2767281"/>
            <a:ext cx="2438402" cy="1323439"/>
          </a:xfrm>
          <a:prstGeom prst="rect">
            <a:avLst/>
          </a:prstGeom>
          <a:noFill/>
        </p:spPr>
        <p:txBody>
          <a:bodyPr wrap="square" rtlCol="0">
            <a:spAutoFit/>
          </a:bodyPr>
          <a:lstStyle/>
          <a:p>
            <a:pPr algn="dist"/>
            <a:r>
              <a:rPr lang="zh-CN" altLang="en-US" sz="8000" b="1" dirty="0">
                <a:solidFill>
                  <a:schemeClr val="bg1"/>
                </a:solidFill>
                <a:latin typeface="微软雅黑" panose="020B0503020204020204" pitchFamily="34" charset="-122"/>
                <a:ea typeface="微软雅黑" panose="020B0503020204020204" pitchFamily="34" charset="-122"/>
              </a:rPr>
              <a:t>我们</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29250" y="3075057"/>
            <a:ext cx="13335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我们</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29250" y="3075057"/>
            <a:ext cx="13335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用了</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1543050" y="1463552"/>
            <a:ext cx="3662150" cy="1446550"/>
          </a:xfrm>
          <a:prstGeom prst="rect">
            <a:avLst/>
          </a:prstGeom>
          <a:noFill/>
        </p:spPr>
        <p:txBody>
          <a:bodyPr wrap="square" rtlCol="0">
            <a:spAutoFit/>
          </a:bodyPr>
          <a:lstStyle/>
          <a:p>
            <a:pPr algn="dist"/>
            <a:r>
              <a:rPr lang="zh-CN" altLang="en-US" sz="8800" b="1" spc="300" dirty="0">
                <a:latin typeface="微软雅黑" panose="020B0503020204020204" pitchFamily="34" charset="-122"/>
                <a:ea typeface="微软雅黑" panose="020B0503020204020204" pitchFamily="34" charset="-122"/>
              </a:rPr>
              <a:t>你们好</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491346" y="3057236"/>
            <a:ext cx="5181599" cy="707886"/>
          </a:xfrm>
          <a:prstGeom prst="rect">
            <a:avLst/>
          </a:prstGeom>
          <a:noFill/>
        </p:spPr>
        <p:txBody>
          <a:bodyPr wrap="square" rtlCol="0">
            <a:spAutoFit/>
          </a:bodyPr>
          <a:lstStyle/>
          <a:p>
            <a:pPr algn="dist"/>
            <a:r>
              <a:rPr lang="en-US" altLang="zh-CN" sz="4000" b="1" dirty="0" err="1">
                <a:solidFill>
                  <a:schemeClr val="bg1"/>
                </a:solidFill>
                <a:latin typeface="微软雅黑" panose="020B0503020204020204" pitchFamily="34" charset="-122"/>
                <a:ea typeface="微软雅黑" panose="020B0503020204020204" pitchFamily="34" charset="-122"/>
              </a:rPr>
              <a:t>Ros</a:t>
            </a:r>
            <a:r>
              <a:rPr lang="en-US" altLang="zh-CN" sz="4000" b="1" dirty="0">
                <a:solidFill>
                  <a:schemeClr val="bg1"/>
                </a:solidFill>
                <a:latin typeface="微软雅黑" panose="020B0503020204020204" pitchFamily="34" charset="-122"/>
                <a:ea typeface="微软雅黑" panose="020B0503020204020204" pitchFamily="34" charset="-122"/>
              </a:rPr>
              <a:t> &amp; Arduino</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50"/>
    </mc:Choice>
    <mc:Fallback xmlns="">
      <p:transition advTm="25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56200" y="3075057"/>
            <a:ext cx="18796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设计了</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50"/>
    </mc:Choice>
    <mc:Fallback xmlns="">
      <p:transition advTm="25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29250" y="3075057"/>
            <a:ext cx="13335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一款</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461164" y="3075057"/>
            <a:ext cx="3306618"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多地形降落的</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50"/>
    </mc:Choice>
    <mc:Fallback xmlns="">
      <p:transition advTm="25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863272" y="2203863"/>
            <a:ext cx="6437747" cy="2554545"/>
          </a:xfrm>
          <a:prstGeom prst="rect">
            <a:avLst/>
          </a:prstGeom>
          <a:noFill/>
        </p:spPr>
        <p:txBody>
          <a:bodyPr wrap="square" rtlCol="0">
            <a:spAutoFit/>
          </a:bodyPr>
          <a:lstStyle/>
          <a:p>
            <a:pPr algn="dist"/>
            <a:r>
              <a:rPr lang="zh-CN" altLang="en-US" sz="8000" b="1" dirty="0">
                <a:solidFill>
                  <a:srgbClr val="FFFF00"/>
                </a:solidFill>
                <a:latin typeface="微软雅黑" panose="020B0503020204020204" pitchFamily="34" charset="-122"/>
                <a:ea typeface="微软雅黑" panose="020B0503020204020204" pitchFamily="34" charset="-122"/>
              </a:rPr>
              <a:t>多地形降落的</a:t>
            </a:r>
            <a:endParaRPr lang="en-US" altLang="zh-CN" sz="8000" b="1" dirty="0">
              <a:solidFill>
                <a:srgbClr val="FFFF00"/>
              </a:solidFill>
              <a:latin typeface="微软雅黑" panose="020B0503020204020204" pitchFamily="34" charset="-122"/>
              <a:ea typeface="微软雅黑" panose="020B0503020204020204" pitchFamily="34" charset="-122"/>
            </a:endParaRPr>
          </a:p>
          <a:p>
            <a:pPr algn="dist"/>
            <a:r>
              <a:rPr lang="zh-CN" altLang="en-US" sz="8000" b="1" dirty="0">
                <a:solidFill>
                  <a:srgbClr val="FFFF00"/>
                </a:solidFill>
                <a:latin typeface="微软雅黑" panose="020B0503020204020204" pitchFamily="34" charset="-122"/>
                <a:ea typeface="微软雅黑" panose="020B0503020204020204" pitchFamily="34" charset="-122"/>
              </a:rPr>
              <a:t>大灰机</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50"/>
    </mc:Choice>
    <mc:Fallback xmlns="">
      <p:transition advTm="35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876800" y="2767281"/>
            <a:ext cx="2438402" cy="1323439"/>
          </a:xfrm>
          <a:prstGeom prst="rect">
            <a:avLst/>
          </a:prstGeom>
          <a:noFill/>
        </p:spPr>
        <p:txBody>
          <a:bodyPr wrap="square" rtlCol="0">
            <a:spAutoFit/>
          </a:bodyPr>
          <a:lstStyle/>
          <a:p>
            <a:pPr algn="dist"/>
            <a:r>
              <a:rPr lang="zh-CN" altLang="en-US" sz="8000" b="1" dirty="0">
                <a:solidFill>
                  <a:schemeClr val="bg1"/>
                </a:solidFill>
                <a:latin typeface="微软雅黑" panose="020B0503020204020204" pitchFamily="34" charset="-122"/>
                <a:ea typeface="微软雅黑" panose="020B0503020204020204" pitchFamily="34" charset="-122"/>
              </a:rPr>
              <a:t>它</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29250" y="3075057"/>
            <a:ext cx="13335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它</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43500" y="3075057"/>
            <a:ext cx="19050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智商高</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50"/>
    </mc:Choice>
    <mc:Fallback xmlns="">
      <p:transition advTm="25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43500" y="3075057"/>
            <a:ext cx="19050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颜值高</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00"/>
    </mc:Choice>
    <mc:Fallback xmlns="">
      <p:transition advTm="3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43500" y="3075057"/>
            <a:ext cx="19050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还很萌</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50"/>
    </mc:Choice>
    <mc:Fallback xmlns="">
      <p:transition advTm="25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619750" y="3921002"/>
            <a:ext cx="5685260" cy="2215991"/>
          </a:xfrm>
          <a:prstGeom prst="rect">
            <a:avLst/>
          </a:prstGeom>
          <a:noFill/>
        </p:spPr>
        <p:txBody>
          <a:bodyPr wrap="square" rtlCol="0">
            <a:spAutoFit/>
          </a:bodyPr>
          <a:lstStyle/>
          <a:p>
            <a:pPr algn="dist"/>
            <a:r>
              <a:rPr lang="zh-CN" altLang="en-US" sz="13800" b="1" spc="300" dirty="0">
                <a:solidFill>
                  <a:schemeClr val="bg1"/>
                </a:solidFill>
                <a:latin typeface="微软雅黑" panose="020B0503020204020204" pitchFamily="34" charset="-122"/>
                <a:ea typeface="微软雅黑" panose="020B0503020204020204" pitchFamily="34" charset="-122"/>
              </a:rPr>
              <a:t>你们好</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851400" y="3075057"/>
            <a:ext cx="24892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我们叫它</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81600" y="3075057"/>
            <a:ext cx="1828802" cy="1323439"/>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万能 大灰机</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400550" y="2767281"/>
            <a:ext cx="3390900" cy="1323439"/>
          </a:xfrm>
          <a:prstGeom prst="rect">
            <a:avLst/>
          </a:prstGeom>
          <a:noFill/>
        </p:spPr>
        <p:txBody>
          <a:bodyPr wrap="square" rtlCol="0">
            <a:spAutoFit/>
          </a:bodyPr>
          <a:lstStyle/>
          <a:p>
            <a:pPr algn="dist"/>
            <a:r>
              <a:rPr lang="zh-CN" altLang="en-US" sz="8000" b="1" dirty="0">
                <a:solidFill>
                  <a:srgbClr val="FFFF00"/>
                </a:solidFill>
                <a:latin typeface="微软雅黑" panose="020B0503020204020204" pitchFamily="34" charset="-122"/>
                <a:ea typeface="微软雅黑" panose="020B0503020204020204" pitchFamily="34" charset="-122"/>
              </a:rPr>
              <a:t>大灰机</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50"/>
    </mc:Choice>
    <mc:Fallback xmlns="">
      <p:transition advTm="35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336026" y="2767281"/>
            <a:ext cx="3519950" cy="1323439"/>
          </a:xfrm>
          <a:prstGeom prst="rect">
            <a:avLst/>
          </a:prstGeom>
          <a:noFill/>
        </p:spPr>
        <p:txBody>
          <a:bodyPr wrap="square" rtlCol="0">
            <a:spAutoFit/>
          </a:bodyPr>
          <a:lstStyle/>
          <a:p>
            <a:pPr algn="dist"/>
            <a:r>
              <a:rPr lang="zh-CN" altLang="en-US" sz="8000" b="1" dirty="0">
                <a:solidFill>
                  <a:schemeClr val="bg1"/>
                </a:solidFill>
                <a:latin typeface="微软雅黑" panose="020B0503020204020204" pitchFamily="34" charset="-122"/>
                <a:ea typeface="微软雅黑" panose="020B0503020204020204" pitchFamily="34" charset="-122"/>
              </a:rPr>
              <a:t>有了它</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00" advTm="150">
        <p14:flythrough dir="out"/>
      </p:transition>
    </mc:Choice>
    <mc:Fallback xmlns="">
      <p:transition advTm="15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1884677" y="3075057"/>
            <a:ext cx="8665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就</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592611" y="3075057"/>
            <a:ext cx="1306290"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可以</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827417" y="3075057"/>
            <a:ext cx="1854926"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轻松地</a:t>
            </a:r>
          </a:p>
        </p:txBody>
      </p:sp>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610859" y="3075057"/>
            <a:ext cx="2403564"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走到哪儿</a:t>
            </a:r>
          </a:p>
        </p:txBody>
      </p:sp>
      <p:sp>
        <p:nvSpPr>
          <p:cNvPr id="8" name="文本框 7"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942941" y="3075057"/>
            <a:ext cx="236438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玩到哪儿</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00"/>
    </mc:Choice>
    <mc:Fallback xmlns="">
      <p:transition advTm="2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1884677" y="3075057"/>
            <a:ext cx="86650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就</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592611" y="3075057"/>
            <a:ext cx="130629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可以</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827417" y="3075057"/>
            <a:ext cx="1854926"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轻松地</a:t>
            </a:r>
          </a:p>
        </p:txBody>
      </p:sp>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610859" y="3075057"/>
            <a:ext cx="2403564"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走到哪儿</a:t>
            </a:r>
          </a:p>
        </p:txBody>
      </p:sp>
      <p:sp>
        <p:nvSpPr>
          <p:cNvPr id="8" name="文本框 7"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942941" y="3075057"/>
            <a:ext cx="236438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玩到哪儿</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00"/>
    </mc:Choice>
    <mc:Fallback xmlns="">
      <p:transition advTm="2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1884677" y="3075057"/>
            <a:ext cx="86650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就</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592611" y="3075057"/>
            <a:ext cx="1306290"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可以</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827417" y="3075057"/>
            <a:ext cx="1854926"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轻松地</a:t>
            </a:r>
          </a:p>
        </p:txBody>
      </p:sp>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610859" y="3075057"/>
            <a:ext cx="2403564"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走到哪儿</a:t>
            </a:r>
          </a:p>
        </p:txBody>
      </p:sp>
      <p:sp>
        <p:nvSpPr>
          <p:cNvPr id="8" name="文本框 7"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942941" y="3075057"/>
            <a:ext cx="236438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玩到哪儿</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00"/>
    </mc:Choice>
    <mc:Fallback xmlns="">
      <p:transition advTm="2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1884677" y="3075057"/>
            <a:ext cx="86650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就</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592611" y="3075057"/>
            <a:ext cx="1306290"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可以</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827417" y="3075057"/>
            <a:ext cx="1854926"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轻松地</a:t>
            </a:r>
          </a:p>
        </p:txBody>
      </p:sp>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610859" y="3075057"/>
            <a:ext cx="2403564"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走到哪儿</a:t>
            </a:r>
          </a:p>
        </p:txBody>
      </p:sp>
      <p:sp>
        <p:nvSpPr>
          <p:cNvPr id="8" name="文本框 7"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942941" y="3075057"/>
            <a:ext cx="236438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玩到哪儿</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50"/>
    </mc:Choice>
    <mc:Fallback xmlns="">
      <p:transition advTm="25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1884677" y="3075057"/>
            <a:ext cx="86650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就</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592611" y="3075057"/>
            <a:ext cx="1306290"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可以</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827417" y="3075057"/>
            <a:ext cx="1854926"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轻松地</a:t>
            </a:r>
          </a:p>
        </p:txBody>
      </p:sp>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610859" y="3075057"/>
            <a:ext cx="2403564"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走到哪儿</a:t>
            </a:r>
          </a:p>
        </p:txBody>
      </p:sp>
      <p:sp>
        <p:nvSpPr>
          <p:cNvPr id="8" name="文本框 7"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297093" y="3075057"/>
            <a:ext cx="301023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降落到哪儿</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50"/>
    </mc:Choice>
    <mc:Fallback xmlns="">
      <p:transition advTm="25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9010649" y="3075057"/>
            <a:ext cx="1296673"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山川</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00" advTm="0">
        <p:pull/>
      </p:transition>
    </mc:Choice>
    <mc:Fallback xmlns="">
      <p:transition advTm="0">
        <p:pull/>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62550" y="3075057"/>
            <a:ext cx="1866900" cy="707886"/>
          </a:xfrm>
          <a:prstGeom prst="rect">
            <a:avLst/>
          </a:prstGeom>
          <a:noFill/>
        </p:spPr>
        <p:txBody>
          <a:bodyPr wrap="square" rtlCol="0">
            <a:spAutoFit/>
          </a:bodyPr>
          <a:lstStyle/>
          <a:p>
            <a:pPr algn="dist"/>
            <a:r>
              <a:rPr lang="zh-CN" altLang="en-US" sz="4000" b="1" spc="300" dirty="0">
                <a:latin typeface="微软雅黑" panose="020B0503020204020204" pitchFamily="34" charset="-122"/>
                <a:ea typeface="微软雅黑" panose="020B0503020204020204" pitchFamily="34" charset="-122"/>
              </a:rPr>
              <a:t>你们好</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00"/>
    </mc:Choice>
    <mc:Fallback xmlns="">
      <p:transition spd="slow" advTm="7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3" y="0"/>
            <a:ext cx="12265686" cy="6858000"/>
          </a:xfrm>
          <a:prstGeom prst="rect">
            <a:avLst/>
          </a:prstGeom>
        </p:spPr>
      </p:pic>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9010649" y="3075057"/>
            <a:ext cx="1296673"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峭壁</a:t>
            </a:r>
          </a:p>
        </p:txBody>
      </p:sp>
      <p:sp>
        <p:nvSpPr>
          <p:cNvPr id="4"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00" advTm="0">
        <p:pull/>
      </p:transition>
    </mc:Choice>
    <mc:Fallback xmlns="">
      <p:transition advTm="0">
        <p:pull/>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7277"/>
          <a:stretch/>
        </p:blipFill>
        <p:spPr>
          <a:xfrm>
            <a:off x="0" y="0"/>
            <a:ext cx="12192000" cy="6858000"/>
          </a:xfrm>
          <a:prstGeom prst="rect">
            <a:avLst/>
          </a:prstGeom>
        </p:spPr>
      </p:pic>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9010649" y="3075057"/>
            <a:ext cx="1296673"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沙漠</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00" advTm="0">
        <p:pull/>
      </p:transition>
    </mc:Choice>
    <mc:Fallback xmlns="">
      <p:transition advTm="0">
        <p:pull/>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571489" y="3075057"/>
            <a:ext cx="1296673"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总之</a:t>
            </a:r>
          </a:p>
        </p:txBody>
      </p:sp>
      <p:sp>
        <p:nvSpPr>
          <p:cNvPr id="6" name="矩形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p:nvPr/>
        </p:nvSpPr>
        <p:spPr>
          <a:xfrm>
            <a:off x="5687060" y="3075057"/>
            <a:ext cx="697627" cy="707886"/>
          </a:xfrm>
          <a:prstGeom prst="rect">
            <a:avLst/>
          </a:prstGeom>
        </p:spPr>
        <p:txBody>
          <a:bodyPr wrap="none">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尽</a:t>
            </a:r>
            <a:endParaRPr lang="zh-CN" altLang="en-US" sz="2000" b="1" dirty="0"/>
          </a:p>
        </p:txBody>
      </p:sp>
      <p:sp>
        <p:nvSpPr>
          <p:cNvPr id="7" name="矩形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p:nvPr/>
        </p:nvSpPr>
        <p:spPr>
          <a:xfrm>
            <a:off x="6259894" y="3075057"/>
            <a:ext cx="697627" cy="707886"/>
          </a:xfrm>
          <a:prstGeom prst="rect">
            <a:avLst/>
          </a:prstGeom>
        </p:spPr>
        <p:txBody>
          <a:bodyPr wrap="none">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情</a:t>
            </a:r>
            <a:endParaRPr lang="zh-CN" altLang="en-US" sz="2000" b="1" dirty="0"/>
          </a:p>
        </p:txBody>
      </p:sp>
      <p:sp>
        <p:nvSpPr>
          <p:cNvPr id="8" name="文本框 7"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405559" y="3075057"/>
            <a:ext cx="697627" cy="707886"/>
          </a:xfrm>
          <a:prstGeom prst="rect">
            <a:avLst/>
          </a:prstGeom>
          <a:noFill/>
        </p:spPr>
        <p:txBody>
          <a:bodyPr wrap="none" rtlCol="0">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耍</a:t>
            </a:r>
          </a:p>
        </p:txBody>
      </p:sp>
      <p:sp>
        <p:nvSpPr>
          <p:cNvPr id="9" name="文本框 8"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832726" y="3075057"/>
            <a:ext cx="697627" cy="707886"/>
          </a:xfrm>
          <a:prstGeom prst="rect">
            <a:avLst/>
          </a:prstGeom>
          <a:noFill/>
        </p:spPr>
        <p:txBody>
          <a:bodyPr wrap="none" rtlCol="0">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玩</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400" advTm="0">
        <p:pull/>
      </p:transition>
    </mc:Choice>
    <mc:Fallback xmlns="">
      <p:transition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grpId="0" nodeType="withEffect">
                                  <p:stCondLst>
                                    <p:cond delay="0"/>
                                  </p:stCondLst>
                                  <p:childTnLst>
                                    <p:animMotion origin="layout" path="M 3.75E-6 0 L -0.11953 0 " pathEditMode="relative" rAng="0" ptsTypes="AA">
                                      <p:cBhvr>
                                        <p:cTn id="6" dur="200" fill="hold"/>
                                        <p:tgtEl>
                                          <p:spTgt spid="3"/>
                                        </p:tgtEl>
                                        <p:attrNameLst>
                                          <p:attrName>ppt_x</p:attrName>
                                          <p:attrName>ppt_y</p:attrName>
                                        </p:attrNameLst>
                                      </p:cBhvr>
                                      <p:rCtr x="-5977" y="0"/>
                                    </p:animMotion>
                                  </p:childTnLst>
                                </p:cTn>
                              </p:par>
                              <p:par>
                                <p:cTn id="7" presetID="1" presetClass="entr" presetSubtype="0" fill="hold" grpId="0" nodeType="withEffect">
                                  <p:stCondLst>
                                    <p:cond delay="2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3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40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grpId="1" nodeType="withEffect">
                                  <p:stCondLst>
                                    <p:cond delay="90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120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100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110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130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7" grpId="0"/>
      <p:bldP spid="7" grpId="1"/>
      <p:bldP spid="8" grpId="0"/>
      <p:bldP spid="8" grpId="1"/>
      <p:bldP spid="9" grpId="0"/>
      <p:bldP spid="9"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48300" y="3075057"/>
            <a:ext cx="1295400"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而且</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400" advTm="0">
        <p14:flythrough dir="out"/>
      </p:transition>
    </mc:Choice>
    <mc:Fallback xmlns="">
      <p:transition advTm="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114800" y="3075057"/>
            <a:ext cx="46101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设计团队还很帅</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400" advTm="0">
        <p14:flythrough/>
      </p:transition>
    </mc:Choice>
    <mc:Fallback xmlns="">
      <p:transition advTm="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895850" y="3075057"/>
            <a:ext cx="24003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帅</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400" advTm="0">
        <p14:flythrough/>
      </p:transition>
    </mc:Choice>
    <mc:Fallback xmlns="">
      <p:transition advTm="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819400" y="2151728"/>
            <a:ext cx="6553200" cy="2554545"/>
          </a:xfrm>
          <a:prstGeom prst="rect">
            <a:avLst/>
          </a:prstGeom>
          <a:noFill/>
        </p:spPr>
        <p:txBody>
          <a:bodyPr wrap="square" rtlCol="0">
            <a:spAutoFit/>
          </a:bodyPr>
          <a:lstStyle/>
          <a:p>
            <a:r>
              <a:rPr lang="zh-CN" altLang="en-US" sz="16000" b="1" dirty="0">
                <a:solidFill>
                  <a:schemeClr val="bg1"/>
                </a:solidFill>
                <a:latin typeface="微软雅黑" panose="020B0503020204020204" pitchFamily="34" charset="-122"/>
                <a:ea typeface="微软雅黑" panose="020B0503020204020204" pitchFamily="34" charset="-122"/>
              </a:rPr>
              <a:t>帅</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200"/>
    </mc:Choice>
    <mc:Fallback xmlns="">
      <p:transition advTm="2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819400" y="2151728"/>
            <a:ext cx="6553200" cy="2554545"/>
          </a:xfrm>
          <a:prstGeom prst="rect">
            <a:avLst/>
          </a:prstGeom>
          <a:noFill/>
        </p:spPr>
        <p:txBody>
          <a:bodyPr wrap="square" rtlCol="0">
            <a:spAutoFit/>
          </a:bodyPr>
          <a:lstStyle/>
          <a:p>
            <a:pPr algn="dist"/>
            <a:r>
              <a:rPr lang="zh-CN" altLang="en-US" sz="16000" b="1" dirty="0">
                <a:latin typeface="微软雅黑" panose="020B0503020204020204" pitchFamily="34" charset="-122"/>
                <a:ea typeface="微软雅黑" panose="020B0503020204020204" pitchFamily="34" charset="-122"/>
              </a:rPr>
              <a:t>帅</a:t>
            </a:r>
          </a:p>
        </p:txBody>
      </p:sp>
      <p:sp>
        <p:nvSpPr>
          <p:cNvPr id="5"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200"/>
    </mc:Choice>
    <mc:Fallback xmlns="">
      <p:transition advTm="2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7530951" y="2050474"/>
            <a:ext cx="1751595" cy="2554545"/>
          </a:xfrm>
          <a:prstGeom prst="rect">
            <a:avLst/>
          </a:prstGeom>
        </p:spPr>
        <p:txBody>
          <a:bodyPr wrap="square">
            <a:spAutoFit/>
          </a:bodyPr>
          <a:lstStyle/>
          <a:p>
            <a:pPr algn="dist"/>
            <a:r>
              <a:rPr lang="zh-CN" altLang="en-US" sz="16000" b="1" dirty="0">
                <a:solidFill>
                  <a:schemeClr val="bg1"/>
                </a:solidFill>
                <a:latin typeface="微软雅黑" panose="020B0503020204020204" pitchFamily="34" charset="-122"/>
                <a:ea typeface="微软雅黑" panose="020B0503020204020204" pitchFamily="34" charset="-122"/>
              </a:rPr>
              <a:t>帅</a:t>
            </a:r>
          </a:p>
        </p:txBody>
      </p:sp>
    </p:spTree>
  </p:cSld>
  <p:clrMapOvr>
    <a:masterClrMapping/>
  </p:clrMapOvr>
  <mc:AlternateContent xmlns:mc="http://schemas.openxmlformats.org/markup-compatibility/2006" xmlns:p14="http://schemas.microsoft.com/office/powerpoint/2010/main">
    <mc:Choice Requires="p14">
      <p:transition p14:dur="10" advTm="200"/>
    </mc:Choice>
    <mc:Fallback xmlns="">
      <p:transition advTm="2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498109" y="3075057"/>
            <a:ext cx="3241964"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是不是好东西</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400" advTm="0">
        <p14:flythrough/>
      </p:transition>
    </mc:Choice>
    <mc:Fallback xmlns="">
      <p:transition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819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将</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01535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看</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9251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到</a:t>
            </a:r>
          </a:p>
        </p:txBody>
      </p:sp>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61035" y="1543869"/>
            <a:ext cx="2838450" cy="3770263"/>
          </a:xfrm>
          <a:prstGeom prst="rect">
            <a:avLst/>
          </a:prstGeom>
          <a:noFill/>
        </p:spPr>
        <p:txBody>
          <a:bodyPr wrap="square" rtlCol="0">
            <a:spAutoFit/>
          </a:bodyPr>
          <a:lstStyle/>
          <a:p>
            <a:pPr algn="dist"/>
            <a:r>
              <a:rPr lang="zh-CN" altLang="en-US" sz="23900" b="1" spc="-300" dirty="0">
                <a:solidFill>
                  <a:schemeClr val="bg1"/>
                </a:solidFill>
                <a:latin typeface="微软雅黑" panose="020B0503020204020204" pitchFamily="34" charset="-122"/>
                <a:ea typeface="微软雅黑" panose="020B0503020204020204" pitchFamily="34" charset="-122"/>
              </a:rPr>
              <a:t>你</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50"/>
    </mc:Choice>
    <mc:Fallback xmlns="">
      <p:transition spd="slow" advTm="35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27400" y="3075057"/>
            <a:ext cx="55372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你自己看</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
                                        <p:tgtEl>
                                          <p:spTgt spid="4"/>
                                        </p:tgtEl>
                                      </p:cBhvr>
                                    </p:animEffect>
                                  </p:childTnLst>
                                </p:cTn>
                              </p:par>
                              <p:par>
                                <p:cTn id="8" presetID="22" presetClass="exit" presetSubtype="2" fill="hold" grpId="1" nodeType="withEffect">
                                  <p:stCondLst>
                                    <p:cond delay="500"/>
                                  </p:stCondLst>
                                  <p:childTnLst>
                                    <p:animEffect transition="out" filter="wipe(right)">
                                      <p:cBhvr>
                                        <p:cTn id="9" dur="200"/>
                                        <p:tgtEl>
                                          <p:spTgt spid="4"/>
                                        </p:tgtEl>
                                      </p:cBhvr>
                                    </p:animEffect>
                                    <p:set>
                                      <p:cBhvr>
                                        <p:cTn id="10" dur="1" fill="hold">
                                          <p:stCondLst>
                                            <p:cond delay="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438418" y="3075057"/>
            <a:ext cx="627747"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希</a:t>
            </a:r>
          </a:p>
        </p:txBody>
      </p:sp>
      <p:sp>
        <p:nvSpPr>
          <p:cNvPr id="9" name="文本框 8"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334224"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望</a:t>
            </a:r>
          </a:p>
        </p:txBody>
      </p:sp>
      <p:sp>
        <p:nvSpPr>
          <p:cNvPr id="10" name="文本框 9"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230030"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大</a:t>
            </a:r>
          </a:p>
        </p:txBody>
      </p:sp>
      <p:sp>
        <p:nvSpPr>
          <p:cNvPr id="11" name="文本框 1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125836"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家</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00"/>
    </mc:Choice>
    <mc:Fallback xmlns="">
      <p:transition advTm="3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438418"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希</a:t>
            </a:r>
          </a:p>
        </p:txBody>
      </p:sp>
      <p:sp>
        <p:nvSpPr>
          <p:cNvPr id="9" name="文本框 8"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334224" y="3075057"/>
            <a:ext cx="627747"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望</a:t>
            </a:r>
          </a:p>
        </p:txBody>
      </p:sp>
      <p:sp>
        <p:nvSpPr>
          <p:cNvPr id="10" name="文本框 9"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230030"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大</a:t>
            </a:r>
          </a:p>
        </p:txBody>
      </p:sp>
      <p:sp>
        <p:nvSpPr>
          <p:cNvPr id="11" name="文本框 1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125836"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家</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00"/>
    </mc:Choice>
    <mc:Fallback xmlns="">
      <p:transition advTm="3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438418"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希</a:t>
            </a:r>
          </a:p>
        </p:txBody>
      </p:sp>
      <p:sp>
        <p:nvSpPr>
          <p:cNvPr id="9" name="文本框 8"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334224"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望</a:t>
            </a:r>
          </a:p>
        </p:txBody>
      </p:sp>
      <p:sp>
        <p:nvSpPr>
          <p:cNvPr id="10" name="文本框 9"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230030" y="3075057"/>
            <a:ext cx="627747"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大</a:t>
            </a:r>
          </a:p>
        </p:txBody>
      </p:sp>
      <p:sp>
        <p:nvSpPr>
          <p:cNvPr id="11" name="文本框 1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125836"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家</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00"/>
    </mc:Choice>
    <mc:Fallback xmlns="">
      <p:transition advTm="3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438418"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希</a:t>
            </a:r>
          </a:p>
        </p:txBody>
      </p:sp>
      <p:sp>
        <p:nvSpPr>
          <p:cNvPr id="9" name="文本框 8"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334224"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望</a:t>
            </a:r>
          </a:p>
        </p:txBody>
      </p:sp>
      <p:sp>
        <p:nvSpPr>
          <p:cNvPr id="10" name="文本框 9"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230030" y="3075057"/>
            <a:ext cx="627747"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大</a:t>
            </a:r>
          </a:p>
        </p:txBody>
      </p:sp>
      <p:sp>
        <p:nvSpPr>
          <p:cNvPr id="11" name="文本框 1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125836" y="3075057"/>
            <a:ext cx="627747"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家</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00"/>
    </mc:Choice>
    <mc:Fallback xmlns="">
      <p:transition advTm="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30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1885950" y="2151728"/>
            <a:ext cx="8420100" cy="2554545"/>
          </a:xfrm>
          <a:prstGeom prst="rect">
            <a:avLst/>
          </a:prstGeom>
          <a:noFill/>
        </p:spPr>
        <p:txBody>
          <a:bodyPr wrap="square" rtlCol="0">
            <a:spAutoFit/>
          </a:bodyPr>
          <a:lstStyle/>
          <a:p>
            <a:pPr algn="dist"/>
            <a:r>
              <a:rPr lang="zh-CN" altLang="en-US" sz="16000" b="1" dirty="0">
                <a:latin typeface="微软雅黑" panose="020B0503020204020204" pitchFamily="34" charset="-122"/>
                <a:ea typeface="微软雅黑" panose="020B0503020204020204" pitchFamily="34" charset="-122"/>
              </a:rPr>
              <a:t>多多支持</a:t>
            </a:r>
          </a:p>
        </p:txBody>
      </p:sp>
      <p:sp>
        <p:nvSpPr>
          <p:cNvPr id="3"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50" advTm="200">
        <p14:flythrough dir="out"/>
      </p:transition>
    </mc:Choice>
    <mc:Fallback xmlns="">
      <p:transition advTm="200">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848100" y="2767281"/>
            <a:ext cx="4495802" cy="1323439"/>
          </a:xfrm>
          <a:prstGeom prst="rect">
            <a:avLst/>
          </a:prstGeom>
          <a:noFill/>
        </p:spPr>
        <p:txBody>
          <a:bodyPr wrap="square" rtlCol="0">
            <a:spAutoFit/>
          </a:bodyPr>
          <a:lstStyle/>
          <a:p>
            <a:pPr algn="dist"/>
            <a:r>
              <a:rPr lang="zh-CN" altLang="en-US" sz="8000" b="1" dirty="0">
                <a:solidFill>
                  <a:schemeClr val="bg1"/>
                </a:solidFill>
                <a:latin typeface="微软雅黑" panose="020B0503020204020204" pitchFamily="34" charset="-122"/>
                <a:ea typeface="微软雅黑" panose="020B0503020204020204" pitchFamily="34" charset="-122"/>
              </a:rPr>
              <a:t>在设计上</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933950" y="3075057"/>
            <a:ext cx="23241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在设计上</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61000" y="3075057"/>
            <a:ext cx="12700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我们</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00"/>
    </mc:Choice>
    <mc:Fallback xmlns="">
      <p:transition advTm="2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61000" y="3075057"/>
            <a:ext cx="12700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花了</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6103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你</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01535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看</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9251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到</a:t>
            </a:r>
          </a:p>
        </p:txBody>
      </p:sp>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8195" y="1543869"/>
            <a:ext cx="2838450" cy="3770263"/>
          </a:xfrm>
          <a:prstGeom prst="rect">
            <a:avLst/>
          </a:prstGeom>
          <a:noFill/>
        </p:spPr>
        <p:txBody>
          <a:bodyPr wrap="square" rtlCol="0">
            <a:spAutoFit/>
          </a:bodyPr>
          <a:lstStyle/>
          <a:p>
            <a:pPr algn="dist"/>
            <a:r>
              <a:rPr lang="zh-CN" altLang="en-US" sz="23900" b="1" spc="-300" dirty="0">
                <a:solidFill>
                  <a:schemeClr val="bg1"/>
                </a:solidFill>
                <a:latin typeface="微软雅黑" panose="020B0503020204020204" pitchFamily="34" charset="-122"/>
                <a:ea typeface="微软雅黑" panose="020B0503020204020204" pitchFamily="34" charset="-122"/>
              </a:rPr>
              <a:t>将</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50"/>
    </mc:Choice>
    <mc:Fallback xmlns="">
      <p:transition spd="slow" advTm="35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61000" y="3075057"/>
            <a:ext cx="12700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很多</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61000" y="3075057"/>
            <a:ext cx="12700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心思</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150"/>
    </mc:Choice>
    <mc:Fallback xmlns="">
      <p:transition advTm="15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895850" y="2767281"/>
            <a:ext cx="2400300" cy="1323439"/>
          </a:xfrm>
          <a:prstGeom prst="rect">
            <a:avLst/>
          </a:prstGeom>
          <a:noFill/>
        </p:spPr>
        <p:txBody>
          <a:bodyPr wrap="square" rtlCol="0">
            <a:spAutoFit/>
          </a:bodyPr>
          <a:lstStyle/>
          <a:p>
            <a:pPr algn="dist"/>
            <a:r>
              <a:rPr lang="zh-CN" altLang="en-US" sz="8000" b="1" dirty="0">
                <a:latin typeface="微软雅黑" panose="020B0503020204020204" pitchFamily="34" charset="-122"/>
                <a:ea typeface="微软雅黑" panose="020B0503020204020204" pitchFamily="34" charset="-122"/>
              </a:rPr>
              <a:t>心思</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400" advTm="100">
        <p14:flythrough dir="out"/>
      </p:transition>
    </mc:Choice>
    <mc:Fallback xmlns="">
      <p:transition advTm="100">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urkin - Tiger Rhythm" descr="e7d195523061f1c0328eee58866a2c96cef83cb5d7e8264eD65FB5D2354A91F359B7105383B69D524259A334A3200F36813883930A71B82EE2EA40F90FB214134A4A98ADE1E0FC8B02277D03E7C388C8DBDE84C21BD25112ED692C029410D4E746906C8EA725A2900BCE6D2752F7B065359685D6339882A0BD9671240B42E3A24FB80F5A811E2A08">
            <a:hlinkClick r:id="" action="ppaction://media"/>
          </p:cNvPr>
          <p:cNvPicPr>
            <a:picLocks noChangeAspect="1"/>
          </p:cNvPicPr>
          <p:nvPr>
            <a:audioFile r:link="rId1"/>
            <p:extLst>
              <p:ext uri="{DAA4B4D4-6D71-4841-9C94-3DE7FCFB9230}">
                <p14:media xmlns:p14="http://schemas.microsoft.com/office/powerpoint/2010/main" r:embed="rId2">
                  <p14:trim st="59600" end="104728.125"/>
                </p14:media>
              </p:ext>
            </p:extLst>
          </p:nvPr>
        </p:nvPicPr>
        <p:blipFill>
          <a:blip r:embed="rId4"/>
          <a:stretch>
            <a:fillRect/>
          </a:stretch>
        </p:blipFill>
        <p:spPr>
          <a:xfrm>
            <a:off x="5810250" y="-876300"/>
            <a:ext cx="609600" cy="609600"/>
          </a:xfrm>
          <a:prstGeom prst="rect">
            <a:avLst/>
          </a:prstGeom>
        </p:spPr>
      </p:pic>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124450" y="3075057"/>
            <a:ext cx="19431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分别有</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0"/>
    </mc:Choice>
    <mc:Fallback xmlns="">
      <p:transition spd="slow" advTm="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324350" y="2767281"/>
            <a:ext cx="3543302" cy="1323439"/>
          </a:xfrm>
          <a:prstGeom prst="rect">
            <a:avLst/>
          </a:prstGeom>
          <a:noFill/>
        </p:spPr>
        <p:txBody>
          <a:bodyPr wrap="square" rtlCol="0">
            <a:spAutoFit/>
          </a:bodyPr>
          <a:lstStyle/>
          <a:p>
            <a:pPr algn="dist"/>
            <a:r>
              <a:rPr lang="zh-CN" altLang="en-US" sz="8000" b="1" dirty="0">
                <a:solidFill>
                  <a:schemeClr val="bg1"/>
                </a:solidFill>
                <a:latin typeface="微软雅黑" panose="020B0503020204020204" pitchFamily="34" charset="-122"/>
                <a:ea typeface="微软雅黑" panose="020B0503020204020204" pitchFamily="34" charset="-122"/>
              </a:rPr>
              <a:t>分别有</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0"/>
    </mc:Choice>
    <mc:Fallback xmlns="">
      <p:transition spd="slow" advTm="15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743199" y="2151728"/>
            <a:ext cx="6705602" cy="2554545"/>
          </a:xfrm>
          <a:prstGeom prst="rect">
            <a:avLst/>
          </a:prstGeom>
          <a:noFill/>
        </p:spPr>
        <p:txBody>
          <a:bodyPr wrap="square" rtlCol="0">
            <a:spAutoFit/>
          </a:bodyPr>
          <a:lstStyle/>
          <a:p>
            <a:pPr algn="dist"/>
            <a:r>
              <a:rPr lang="zh-CN" altLang="en-US" sz="16000" b="1" dirty="0">
                <a:solidFill>
                  <a:schemeClr val="bg1"/>
                </a:solidFill>
                <a:latin typeface="微软雅黑" panose="020B0503020204020204" pitchFamily="34" charset="-122"/>
                <a:ea typeface="微软雅黑" panose="020B0503020204020204" pitchFamily="34" charset="-122"/>
              </a:rPr>
              <a:t>分别有</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0"/>
    </mc:Choice>
    <mc:Fallback xmlns="">
      <p:transition spd="slow" advTm="15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076700" y="3075057"/>
            <a:ext cx="403860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单片机</a:t>
            </a:r>
          </a:p>
        </p:txBody>
      </p:sp>
      <p:sp>
        <p:nvSpPr>
          <p:cNvPr id="3"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 tmFilter="0, 0; .2, .5; .8, .5; 1, 0"/>
                                        <p:tgtEl>
                                          <p:spTgt spid="4"/>
                                        </p:tgtEl>
                                      </p:cBhvr>
                                    </p:animEffect>
                                    <p:animScale>
                                      <p:cBhvr>
                                        <p:cTn id="7" dur="50" autoRev="1" fill="hold"/>
                                        <p:tgtEl>
                                          <p:spTgt spid="4"/>
                                        </p:tgtEl>
                                      </p:cBhvr>
                                      <p:by x="105000" y="105000"/>
                                    </p:animScale>
                                  </p:childTnLst>
                                </p:cTn>
                              </p:par>
                              <p:par>
                                <p:cTn id="8" presetID="22" presetClass="exit" presetSubtype="2" fill="hold" grpId="2" nodeType="withEffect">
                                  <p:stCondLst>
                                    <p:cond delay="300"/>
                                  </p:stCondLst>
                                  <p:childTnLst>
                                    <p:animEffect transition="out" filter="wipe(right)">
                                      <p:cBhvr>
                                        <p:cTn id="9" dur="200"/>
                                        <p:tgtEl>
                                          <p:spTgt spid="4"/>
                                        </p:tgtEl>
                                      </p:cBhvr>
                                    </p:animEffect>
                                    <p:set>
                                      <p:cBhvr>
                                        <p:cTn id="10" dur="1" fill="hold">
                                          <p:stCondLst>
                                            <p:cond delay="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229099" y="3075057"/>
            <a:ext cx="3733802" cy="707886"/>
          </a:xfrm>
          <a:prstGeom prst="rect">
            <a:avLst/>
          </a:prstGeom>
          <a:noFill/>
        </p:spPr>
        <p:txBody>
          <a:bodyPr wrap="square" rtlCol="0">
            <a:spAutoFit/>
          </a:bodyPr>
          <a:lstStyle/>
          <a:p>
            <a:pPr algn="dist"/>
            <a:r>
              <a:rPr lang="en-US" altLang="zh-CN" sz="4000" b="1" dirty="0" err="1">
                <a:solidFill>
                  <a:schemeClr val="bg1"/>
                </a:solidFill>
                <a:latin typeface="微软雅黑" panose="020B0503020204020204" pitchFamily="34" charset="-122"/>
                <a:ea typeface="微软雅黑" panose="020B0503020204020204" pitchFamily="34" charset="-122"/>
              </a:rPr>
              <a:t>kinect</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 tmFilter="0, 0; .2, .5; .8, .5; 1, 0"/>
                                        <p:tgtEl>
                                          <p:spTgt spid="4"/>
                                        </p:tgtEl>
                                      </p:cBhvr>
                                    </p:animEffect>
                                    <p:animScale>
                                      <p:cBhvr>
                                        <p:cTn id="7" dur="50" autoRev="1" fill="hold"/>
                                        <p:tgtEl>
                                          <p:spTgt spid="4"/>
                                        </p:tgtEl>
                                      </p:cBhvr>
                                      <p:by x="105000" y="105000"/>
                                    </p:animScale>
                                  </p:childTnLst>
                                </p:cTn>
                              </p:par>
                              <p:par>
                                <p:cTn id="8" presetID="22" presetClass="exit" presetSubtype="2" fill="hold" grpId="2" nodeType="withEffect">
                                  <p:stCondLst>
                                    <p:cond delay="300"/>
                                  </p:stCondLst>
                                  <p:childTnLst>
                                    <p:animEffect transition="out" filter="wipe(right)">
                                      <p:cBhvr>
                                        <p:cTn id="9" dur="200"/>
                                        <p:tgtEl>
                                          <p:spTgt spid="4"/>
                                        </p:tgtEl>
                                      </p:cBhvr>
                                    </p:animEffect>
                                    <p:set>
                                      <p:cBhvr>
                                        <p:cTn id="10" dur="1" fill="hold">
                                          <p:stCondLst>
                                            <p:cond delay="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2"/>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267200" y="3075057"/>
            <a:ext cx="365760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机械臂</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 tmFilter="0, 0; .2, .5; .8, .5; 1, 0"/>
                                        <p:tgtEl>
                                          <p:spTgt spid="4"/>
                                        </p:tgtEl>
                                      </p:cBhvr>
                                    </p:animEffect>
                                    <p:animScale>
                                      <p:cBhvr>
                                        <p:cTn id="7" dur="50" autoRev="1" fill="hold"/>
                                        <p:tgtEl>
                                          <p:spTgt spid="4"/>
                                        </p:tgtEl>
                                      </p:cBhvr>
                                      <p:by x="105000" y="105000"/>
                                    </p:animScale>
                                  </p:childTnLst>
                                </p:cTn>
                              </p:par>
                              <p:par>
                                <p:cTn id="8" presetID="22" presetClass="exit" presetSubtype="2" fill="hold" grpId="1" nodeType="withEffect">
                                  <p:stCondLst>
                                    <p:cond delay="300"/>
                                  </p:stCondLst>
                                  <p:childTnLst>
                                    <p:animEffect transition="out" filter="wipe(right)">
                                      <p:cBhvr>
                                        <p:cTn id="9" dur="200"/>
                                        <p:tgtEl>
                                          <p:spTgt spid="4"/>
                                        </p:tgtEl>
                                      </p:cBhvr>
                                    </p:animEffect>
                                    <p:set>
                                      <p:cBhvr>
                                        <p:cTn id="10" dur="1" fill="hold">
                                          <p:stCondLst>
                                            <p:cond delay="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394200" y="3075057"/>
            <a:ext cx="34036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各种程序语言</a:t>
            </a:r>
          </a:p>
        </p:txBody>
      </p:sp>
      <p:sp>
        <p:nvSpPr>
          <p:cNvPr id="3"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 tmFilter="0, 0; .2, .5; .8, .5; 1, 0"/>
                                        <p:tgtEl>
                                          <p:spTgt spid="4"/>
                                        </p:tgtEl>
                                      </p:cBhvr>
                                    </p:animEffect>
                                    <p:animScale>
                                      <p:cBhvr>
                                        <p:cTn id="7" dur="50" autoRev="1" fill="hold"/>
                                        <p:tgtEl>
                                          <p:spTgt spid="4"/>
                                        </p:tgtEl>
                                      </p:cBhvr>
                                      <p:by x="105000" y="105000"/>
                                    </p:animScale>
                                  </p:childTnLst>
                                </p:cTn>
                              </p:par>
                              <p:par>
                                <p:cTn id="8" presetID="22" presetClass="exit" presetSubtype="2" fill="hold" grpId="2" nodeType="withEffect">
                                  <p:stCondLst>
                                    <p:cond delay="300"/>
                                  </p:stCondLst>
                                  <p:childTnLst>
                                    <p:animEffect transition="out" filter="wipe(right)">
                                      <p:cBhvr>
                                        <p:cTn id="9" dur="200"/>
                                        <p:tgtEl>
                                          <p:spTgt spid="4"/>
                                        </p:tgtEl>
                                      </p:cBhvr>
                                    </p:animEffect>
                                    <p:set>
                                      <p:cBhvr>
                                        <p:cTn id="10" dur="1" fill="hold">
                                          <p:stCondLst>
                                            <p:cond delay="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6103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你</a:t>
            </a:r>
          </a:p>
        </p:txBody>
      </p:sp>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819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将</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9251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到</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015355" y="1543869"/>
            <a:ext cx="2838450" cy="3770263"/>
          </a:xfrm>
          <a:prstGeom prst="rect">
            <a:avLst/>
          </a:prstGeom>
          <a:noFill/>
        </p:spPr>
        <p:txBody>
          <a:bodyPr wrap="square" rtlCol="0">
            <a:spAutoFit/>
          </a:bodyPr>
          <a:lstStyle/>
          <a:p>
            <a:pPr algn="dist"/>
            <a:r>
              <a:rPr lang="zh-CN" altLang="en-US" sz="23900" b="1" spc="-300" dirty="0">
                <a:solidFill>
                  <a:schemeClr val="bg1"/>
                </a:solidFill>
                <a:latin typeface="微软雅黑" panose="020B0503020204020204" pitchFamily="34" charset="-122"/>
                <a:ea typeface="微软雅黑" panose="020B0503020204020204" pitchFamily="34" charset="-122"/>
              </a:rPr>
              <a:t>看</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50"/>
    </mc:Choice>
    <mc:Fallback xmlns="">
      <p:transition spd="slow" advTm="35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445000" y="3075057"/>
            <a:ext cx="3302002" cy="707886"/>
          </a:xfrm>
          <a:prstGeom prst="rect">
            <a:avLst/>
          </a:prstGeom>
          <a:noFill/>
        </p:spPr>
        <p:txBody>
          <a:bodyPr wrap="square" rtlCol="0">
            <a:spAutoFit/>
          </a:bodyPr>
          <a:lstStyle/>
          <a:p>
            <a:pPr algn="dist"/>
            <a:r>
              <a:rPr lang="zh-CN" altLang="en-US" sz="4000" b="1" dirty="0">
                <a:latin typeface="微软雅黑" panose="020B0503020204020204" pitchFamily="34" charset="-122"/>
                <a:ea typeface="微软雅黑" panose="020B0503020204020204" pitchFamily="34" charset="-122"/>
              </a:rPr>
              <a:t>各种科幻</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 tmFilter="0, 0; .2, .5; .8, .5; 1, 0"/>
                                        <p:tgtEl>
                                          <p:spTgt spid="4"/>
                                        </p:tgtEl>
                                      </p:cBhvr>
                                    </p:animEffect>
                                    <p:animScale>
                                      <p:cBhvr>
                                        <p:cTn id="7" dur="50" autoRev="1" fill="hold"/>
                                        <p:tgtEl>
                                          <p:spTgt spid="4"/>
                                        </p:tgtEl>
                                      </p:cBhvr>
                                      <p:by x="105000" y="105000"/>
                                    </p:animScale>
                                  </p:childTnLst>
                                </p:cTn>
                              </p:par>
                              <p:par>
                                <p:cTn id="8" presetID="22" presetClass="exit" presetSubtype="2" fill="hold" grpId="2" nodeType="withEffect">
                                  <p:stCondLst>
                                    <p:cond delay="300"/>
                                  </p:stCondLst>
                                  <p:childTnLst>
                                    <p:animEffect transition="out" filter="wipe(right)">
                                      <p:cBhvr>
                                        <p:cTn id="9" dur="200"/>
                                        <p:tgtEl>
                                          <p:spTgt spid="4"/>
                                        </p:tgtEl>
                                      </p:cBhvr>
                                    </p:animEffect>
                                    <p:set>
                                      <p:cBhvr>
                                        <p:cTn id="10" dur="1" fill="hold">
                                          <p:stCondLst>
                                            <p:cond delay="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2"/>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889500" y="3075057"/>
            <a:ext cx="2413002"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总之就是</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250"/>
    </mc:Choice>
    <mc:Fallback xmlns="">
      <p:transition advTm="25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3750" y="2767281"/>
            <a:ext cx="5524500" cy="1323439"/>
          </a:xfrm>
          <a:prstGeom prst="rect">
            <a:avLst/>
          </a:prstGeom>
          <a:noFill/>
        </p:spPr>
        <p:txBody>
          <a:bodyPr wrap="square" rtlCol="0">
            <a:spAutoFit/>
          </a:bodyPr>
          <a:lstStyle/>
          <a:p>
            <a:pPr algn="dist"/>
            <a:r>
              <a:rPr lang="zh-CN" altLang="en-US" sz="8000" b="1" dirty="0">
                <a:solidFill>
                  <a:srgbClr val="FFFF00"/>
                </a:solidFill>
                <a:latin typeface="微软雅黑" panose="020B0503020204020204" pitchFamily="34" charset="-122"/>
                <a:ea typeface="微软雅黑" panose="020B0503020204020204" pitchFamily="34" charset="-122"/>
              </a:rPr>
              <a:t>科技与颜值</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350"/>
    </mc:Choice>
    <mc:Fallback xmlns="">
      <p:transition advTm="35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9"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718252" y="1674113"/>
            <a:ext cx="10632895" cy="3555448"/>
          </a:xfrm>
          <a:custGeom>
            <a:avLst/>
            <a:gdLst/>
            <a:ahLst/>
            <a:cxnLst/>
            <a:rect l="l" t="t" r="r" b="b"/>
            <a:pathLst>
              <a:path w="10632895" h="3555448">
                <a:moveTo>
                  <a:pt x="1040272" y="1898852"/>
                </a:moveTo>
                <a:lnTo>
                  <a:pt x="1458423" y="1898852"/>
                </a:lnTo>
                <a:lnTo>
                  <a:pt x="1304531" y="2029473"/>
                </a:lnTo>
                <a:lnTo>
                  <a:pt x="1040272" y="2078207"/>
                </a:lnTo>
                <a:close/>
                <a:moveTo>
                  <a:pt x="1984354" y="1727848"/>
                </a:moveTo>
                <a:lnTo>
                  <a:pt x="1984354" y="1898852"/>
                </a:lnTo>
                <a:lnTo>
                  <a:pt x="2565053" y="1898852"/>
                </a:lnTo>
                <a:lnTo>
                  <a:pt x="2565053" y="1727848"/>
                </a:lnTo>
                <a:close/>
                <a:moveTo>
                  <a:pt x="8935290" y="1325443"/>
                </a:moveTo>
                <a:lnTo>
                  <a:pt x="9267047" y="1569121"/>
                </a:lnTo>
                <a:lnTo>
                  <a:pt x="9375307" y="2056202"/>
                </a:lnTo>
                <a:lnTo>
                  <a:pt x="9375307" y="2782370"/>
                </a:lnTo>
                <a:cubicBezTo>
                  <a:pt x="9375307" y="3008000"/>
                  <a:pt x="9317416" y="3176331"/>
                  <a:pt x="9201832" y="3287364"/>
                </a:cubicBezTo>
                <a:cubicBezTo>
                  <a:pt x="9085848" y="3398398"/>
                  <a:pt x="8913954" y="3454509"/>
                  <a:pt x="8685949" y="3455696"/>
                </a:cubicBezTo>
                <a:lnTo>
                  <a:pt x="8035780" y="3459259"/>
                </a:lnTo>
                <a:cubicBezTo>
                  <a:pt x="8002528" y="3283505"/>
                  <a:pt x="7959777" y="3101814"/>
                  <a:pt x="7907527" y="2914185"/>
                </a:cubicBezTo>
                <a:cubicBezTo>
                  <a:pt x="8134344" y="2935560"/>
                  <a:pt x="8323754" y="2946248"/>
                  <a:pt x="8475758" y="2946248"/>
                </a:cubicBezTo>
                <a:cubicBezTo>
                  <a:pt x="8615885" y="2946248"/>
                  <a:pt x="8707027" y="2917451"/>
                  <a:pt x="8749185" y="2859856"/>
                </a:cubicBezTo>
                <a:cubicBezTo>
                  <a:pt x="8791342" y="2802261"/>
                  <a:pt x="8812421" y="2727744"/>
                  <a:pt x="8812421" y="2636305"/>
                </a:cubicBezTo>
                <a:lnTo>
                  <a:pt x="8812421" y="1410779"/>
                </a:lnTo>
                <a:close/>
                <a:moveTo>
                  <a:pt x="3320318" y="796639"/>
                </a:moveTo>
                <a:lnTo>
                  <a:pt x="3320318" y="1250463"/>
                </a:lnTo>
                <a:lnTo>
                  <a:pt x="2956936" y="1250463"/>
                </a:lnTo>
                <a:lnTo>
                  <a:pt x="2956936" y="1421467"/>
                </a:lnTo>
                <a:lnTo>
                  <a:pt x="3405820" y="1421467"/>
                </a:lnTo>
                <a:lnTo>
                  <a:pt x="3405820" y="1727848"/>
                </a:lnTo>
                <a:lnTo>
                  <a:pt x="2956936" y="1727848"/>
                </a:lnTo>
                <a:lnTo>
                  <a:pt x="2956936" y="1898852"/>
                </a:lnTo>
                <a:lnTo>
                  <a:pt x="3526948" y="1898852"/>
                </a:lnTo>
                <a:lnTo>
                  <a:pt x="3526948" y="2205233"/>
                </a:lnTo>
                <a:lnTo>
                  <a:pt x="2930217" y="2205233"/>
                </a:lnTo>
                <a:cubicBezTo>
                  <a:pt x="3120220" y="2376236"/>
                  <a:pt x="3342881" y="2496176"/>
                  <a:pt x="3598199" y="2565053"/>
                </a:cubicBezTo>
                <a:cubicBezTo>
                  <a:pt x="3526948" y="2671930"/>
                  <a:pt x="3449758" y="2795433"/>
                  <a:pt x="3366632" y="2935560"/>
                </a:cubicBezTo>
                <a:cubicBezTo>
                  <a:pt x="3207504" y="2853621"/>
                  <a:pt x="3064407" y="2759213"/>
                  <a:pt x="2937342" y="2652336"/>
                </a:cubicBezTo>
                <a:cubicBezTo>
                  <a:pt x="2881528" y="2695087"/>
                  <a:pt x="2823339" y="2737838"/>
                  <a:pt x="2762776" y="2780588"/>
                </a:cubicBezTo>
                <a:lnTo>
                  <a:pt x="3445009" y="3131502"/>
                </a:lnTo>
                <a:lnTo>
                  <a:pt x="3238379" y="3462821"/>
                </a:lnTo>
                <a:cubicBezTo>
                  <a:pt x="3022250" y="3329819"/>
                  <a:pt x="2775245" y="3184941"/>
                  <a:pt x="2497364" y="3028187"/>
                </a:cubicBezTo>
                <a:lnTo>
                  <a:pt x="2673711" y="2768119"/>
                </a:lnTo>
                <a:lnTo>
                  <a:pt x="2504489" y="2540115"/>
                </a:lnTo>
                <a:cubicBezTo>
                  <a:pt x="2574553" y="2494989"/>
                  <a:pt x="2638086" y="2452832"/>
                  <a:pt x="2695087" y="2413643"/>
                </a:cubicBezTo>
                <a:cubicBezTo>
                  <a:pt x="2639273" y="2347142"/>
                  <a:pt x="2587615" y="2277672"/>
                  <a:pt x="2540115" y="2205233"/>
                </a:cubicBezTo>
                <a:lnTo>
                  <a:pt x="1989697" y="2205233"/>
                </a:lnTo>
                <a:cubicBezTo>
                  <a:pt x="1945759" y="2262234"/>
                  <a:pt x="1900039" y="2316860"/>
                  <a:pt x="1852538" y="2369111"/>
                </a:cubicBezTo>
                <a:cubicBezTo>
                  <a:pt x="1929728" y="2416612"/>
                  <a:pt x="2010479" y="2467676"/>
                  <a:pt x="2094793" y="2522302"/>
                </a:cubicBezTo>
                <a:lnTo>
                  <a:pt x="1946947" y="2734275"/>
                </a:lnTo>
                <a:cubicBezTo>
                  <a:pt x="1986135" y="2832840"/>
                  <a:pt x="2025917" y="2923685"/>
                  <a:pt x="2066293" y="3006812"/>
                </a:cubicBezTo>
                <a:lnTo>
                  <a:pt x="1694004" y="3200972"/>
                </a:lnTo>
                <a:cubicBezTo>
                  <a:pt x="1806819" y="3209285"/>
                  <a:pt x="1897664" y="3213441"/>
                  <a:pt x="1966541" y="3213441"/>
                </a:cubicBezTo>
                <a:cubicBezTo>
                  <a:pt x="2068668" y="3213441"/>
                  <a:pt x="2119731" y="3160002"/>
                  <a:pt x="2119731" y="3053125"/>
                </a:cubicBezTo>
                <a:lnTo>
                  <a:pt x="2119731" y="2297860"/>
                </a:lnTo>
                <a:lnTo>
                  <a:pt x="2490239" y="2297860"/>
                </a:lnTo>
                <a:lnTo>
                  <a:pt x="2490239" y="3049563"/>
                </a:lnTo>
                <a:cubicBezTo>
                  <a:pt x="2490239" y="3192066"/>
                  <a:pt x="2467676" y="3299833"/>
                  <a:pt x="2422550" y="3372866"/>
                </a:cubicBezTo>
                <a:cubicBezTo>
                  <a:pt x="2377424" y="3445899"/>
                  <a:pt x="2317454" y="3491916"/>
                  <a:pt x="2242640" y="3510916"/>
                </a:cubicBezTo>
                <a:cubicBezTo>
                  <a:pt x="2167826" y="3529917"/>
                  <a:pt x="1999791" y="3537635"/>
                  <a:pt x="1738536" y="3534073"/>
                </a:cubicBezTo>
                <a:cubicBezTo>
                  <a:pt x="1715973" y="3415320"/>
                  <a:pt x="1691629" y="3309631"/>
                  <a:pt x="1665503" y="3217004"/>
                </a:cubicBezTo>
                <a:lnTo>
                  <a:pt x="1229088" y="3448571"/>
                </a:lnTo>
                <a:lnTo>
                  <a:pt x="1068772" y="3088751"/>
                </a:lnTo>
                <a:cubicBezTo>
                  <a:pt x="1297964" y="2997312"/>
                  <a:pt x="1549719" y="2889247"/>
                  <a:pt x="1824038" y="2764557"/>
                </a:cubicBezTo>
                <a:lnTo>
                  <a:pt x="1617409" y="2607804"/>
                </a:lnTo>
                <a:cubicBezTo>
                  <a:pt x="1472530" y="2740807"/>
                  <a:pt x="1313402" y="2860746"/>
                  <a:pt x="1140024" y="2967624"/>
                </a:cubicBezTo>
                <a:lnTo>
                  <a:pt x="1074116" y="2864309"/>
                </a:lnTo>
                <a:lnTo>
                  <a:pt x="919144" y="3042438"/>
                </a:lnTo>
                <a:cubicBezTo>
                  <a:pt x="851455" y="2908248"/>
                  <a:pt x="786141" y="2782370"/>
                  <a:pt x="723203" y="2664805"/>
                </a:cubicBezTo>
                <a:cubicBezTo>
                  <a:pt x="628201" y="3008000"/>
                  <a:pt x="488073" y="3302505"/>
                  <a:pt x="302819" y="3548323"/>
                </a:cubicBezTo>
                <a:cubicBezTo>
                  <a:pt x="229192" y="3443821"/>
                  <a:pt x="128253" y="3326256"/>
                  <a:pt x="0" y="3195628"/>
                </a:cubicBezTo>
                <a:cubicBezTo>
                  <a:pt x="45126" y="3135955"/>
                  <a:pt x="87172" y="3072849"/>
                  <a:pt x="126138" y="3006311"/>
                </a:cubicBezTo>
                <a:lnTo>
                  <a:pt x="217967" y="2827257"/>
                </a:lnTo>
                <a:lnTo>
                  <a:pt x="504936" y="2840221"/>
                </a:lnTo>
                <a:lnTo>
                  <a:pt x="828716" y="2334548"/>
                </a:lnTo>
                <a:lnTo>
                  <a:pt x="953338" y="2315862"/>
                </a:lnTo>
                <a:lnTo>
                  <a:pt x="1118648" y="2545459"/>
                </a:lnTo>
                <a:cubicBezTo>
                  <a:pt x="1282527" y="2450457"/>
                  <a:pt x="1435717" y="2337048"/>
                  <a:pt x="1578220" y="2205233"/>
                </a:cubicBezTo>
                <a:lnTo>
                  <a:pt x="1422046" y="2205233"/>
                </a:lnTo>
                <a:lnTo>
                  <a:pt x="2253312" y="1463473"/>
                </a:lnTo>
                <a:lnTo>
                  <a:pt x="2855398" y="1457464"/>
                </a:lnTo>
                <a:lnTo>
                  <a:pt x="3038659" y="873485"/>
                </a:lnTo>
                <a:close/>
                <a:moveTo>
                  <a:pt x="331320" y="669764"/>
                </a:moveTo>
                <a:lnTo>
                  <a:pt x="434634" y="1788412"/>
                </a:lnTo>
                <a:lnTo>
                  <a:pt x="135378" y="1827600"/>
                </a:lnTo>
                <a:cubicBezTo>
                  <a:pt x="95002" y="1376341"/>
                  <a:pt x="55814" y="1005833"/>
                  <a:pt x="17813" y="716078"/>
                </a:cubicBezTo>
                <a:close/>
                <a:moveTo>
                  <a:pt x="1613846" y="416821"/>
                </a:moveTo>
                <a:lnTo>
                  <a:pt x="1613846" y="570012"/>
                </a:lnTo>
                <a:lnTo>
                  <a:pt x="2928435" y="570012"/>
                </a:lnTo>
                <a:lnTo>
                  <a:pt x="2928435" y="416821"/>
                </a:lnTo>
                <a:close/>
                <a:moveTo>
                  <a:pt x="3780979" y="306382"/>
                </a:moveTo>
                <a:lnTo>
                  <a:pt x="4998778" y="306382"/>
                </a:lnTo>
                <a:lnTo>
                  <a:pt x="5333575" y="729231"/>
                </a:lnTo>
                <a:lnTo>
                  <a:pt x="5204162" y="1207290"/>
                </a:lnTo>
                <a:lnTo>
                  <a:pt x="5599287" y="1739653"/>
                </a:lnTo>
                <a:lnTo>
                  <a:pt x="5434852" y="2459601"/>
                </a:lnTo>
                <a:lnTo>
                  <a:pt x="5330809" y="2301645"/>
                </a:lnTo>
                <a:cubicBezTo>
                  <a:pt x="5297188" y="2245683"/>
                  <a:pt x="5265681" y="2188014"/>
                  <a:pt x="5236290" y="2128638"/>
                </a:cubicBezTo>
                <a:cubicBezTo>
                  <a:pt x="5162664" y="2209389"/>
                  <a:pt x="5084880" y="2288360"/>
                  <a:pt x="5002941" y="2365549"/>
                </a:cubicBezTo>
                <a:lnTo>
                  <a:pt x="5002941" y="2956936"/>
                </a:lnTo>
                <a:lnTo>
                  <a:pt x="5690518" y="2759213"/>
                </a:lnTo>
                <a:cubicBezTo>
                  <a:pt x="5644204" y="2713493"/>
                  <a:pt x="5600006" y="2666067"/>
                  <a:pt x="5557923" y="2616933"/>
                </a:cubicBezTo>
                <a:lnTo>
                  <a:pt x="5536157" y="2589245"/>
                </a:lnTo>
                <a:lnTo>
                  <a:pt x="5542024" y="2584683"/>
                </a:lnTo>
                <a:lnTo>
                  <a:pt x="5673082" y="2002904"/>
                </a:lnTo>
                <a:lnTo>
                  <a:pt x="5801848" y="2191428"/>
                </a:lnTo>
                <a:cubicBezTo>
                  <a:pt x="5855287" y="2260008"/>
                  <a:pt x="5912585" y="2324579"/>
                  <a:pt x="5973743" y="2385143"/>
                </a:cubicBezTo>
                <a:cubicBezTo>
                  <a:pt x="6122183" y="2300829"/>
                  <a:pt x="6326437" y="2163670"/>
                  <a:pt x="6586505" y="1973666"/>
                </a:cubicBezTo>
                <a:lnTo>
                  <a:pt x="5679668" y="1973666"/>
                </a:lnTo>
                <a:lnTo>
                  <a:pt x="5749422" y="1664023"/>
                </a:lnTo>
                <a:lnTo>
                  <a:pt x="5685191" y="1574658"/>
                </a:lnTo>
                <a:lnTo>
                  <a:pt x="7133360" y="1574658"/>
                </a:lnTo>
                <a:lnTo>
                  <a:pt x="7133360" y="1973666"/>
                </a:lnTo>
                <a:lnTo>
                  <a:pt x="6682695" y="1973666"/>
                </a:lnTo>
                <a:lnTo>
                  <a:pt x="6951669" y="2333486"/>
                </a:lnTo>
                <a:lnTo>
                  <a:pt x="6324656" y="2661242"/>
                </a:lnTo>
                <a:cubicBezTo>
                  <a:pt x="6565723" y="2810870"/>
                  <a:pt x="6848354" y="2920123"/>
                  <a:pt x="7172548" y="2988999"/>
                </a:cubicBezTo>
                <a:cubicBezTo>
                  <a:pt x="7051421" y="3141002"/>
                  <a:pt x="6943356" y="3288255"/>
                  <a:pt x="6848354" y="3430758"/>
                </a:cubicBezTo>
                <a:cubicBezTo>
                  <a:pt x="6427971" y="3295380"/>
                  <a:pt x="6076464" y="3103595"/>
                  <a:pt x="5793833" y="2855402"/>
                </a:cubicBezTo>
                <a:cubicBezTo>
                  <a:pt x="5787895" y="3020469"/>
                  <a:pt x="5786707" y="3148127"/>
                  <a:pt x="5790270" y="3238379"/>
                </a:cubicBezTo>
                <a:cubicBezTo>
                  <a:pt x="5232134" y="3371382"/>
                  <a:pt x="4846188" y="3477072"/>
                  <a:pt x="4632434" y="3555448"/>
                </a:cubicBezTo>
                <a:lnTo>
                  <a:pt x="4429368" y="3149315"/>
                </a:lnTo>
                <a:cubicBezTo>
                  <a:pt x="4495869" y="3082814"/>
                  <a:pt x="4529120" y="2973561"/>
                  <a:pt x="4529120" y="2821558"/>
                </a:cubicBezTo>
                <a:lnTo>
                  <a:pt x="4529120" y="2753869"/>
                </a:lnTo>
                <a:cubicBezTo>
                  <a:pt x="4302302" y="2916560"/>
                  <a:pt x="4052922" y="3068563"/>
                  <a:pt x="3780979" y="3209879"/>
                </a:cubicBezTo>
                <a:cubicBezTo>
                  <a:pt x="3726352" y="3027000"/>
                  <a:pt x="3670540" y="2861934"/>
                  <a:pt x="3613538" y="2714681"/>
                </a:cubicBezTo>
                <a:cubicBezTo>
                  <a:pt x="4045797" y="2517552"/>
                  <a:pt x="4421055" y="2270547"/>
                  <a:pt x="4739311" y="1973666"/>
                </a:cubicBezTo>
                <a:lnTo>
                  <a:pt x="3659851" y="1973666"/>
                </a:lnTo>
                <a:lnTo>
                  <a:pt x="3659851" y="1574658"/>
                </a:lnTo>
                <a:lnTo>
                  <a:pt x="5141882" y="1574658"/>
                </a:lnTo>
                <a:lnTo>
                  <a:pt x="5141882" y="1339528"/>
                </a:lnTo>
                <a:lnTo>
                  <a:pt x="3930607" y="1339528"/>
                </a:lnTo>
                <a:lnTo>
                  <a:pt x="3930607" y="940520"/>
                </a:lnTo>
                <a:lnTo>
                  <a:pt x="5141882" y="940520"/>
                </a:lnTo>
                <a:lnTo>
                  <a:pt x="5141882" y="705390"/>
                </a:lnTo>
                <a:lnTo>
                  <a:pt x="3780979" y="705390"/>
                </a:lnTo>
                <a:close/>
                <a:moveTo>
                  <a:pt x="8181996" y="203067"/>
                </a:moveTo>
                <a:lnTo>
                  <a:pt x="10632895" y="203067"/>
                </a:lnTo>
                <a:lnTo>
                  <a:pt x="10632895" y="694702"/>
                </a:lnTo>
                <a:lnTo>
                  <a:pt x="9423902" y="1595453"/>
                </a:lnTo>
                <a:lnTo>
                  <a:pt x="9358320" y="1409066"/>
                </a:lnTo>
                <a:lnTo>
                  <a:pt x="9100522" y="1209695"/>
                </a:lnTo>
                <a:lnTo>
                  <a:pt x="9276445" y="1084804"/>
                </a:lnTo>
                <a:cubicBezTo>
                  <a:pt x="9442105" y="966051"/>
                  <a:pt x="9618749" y="837205"/>
                  <a:pt x="9806378" y="698265"/>
                </a:cubicBezTo>
                <a:lnTo>
                  <a:pt x="8492012" y="698265"/>
                </a:lnTo>
                <a:lnTo>
                  <a:pt x="8311144" y="259623"/>
                </a:lnTo>
                <a:close/>
                <a:moveTo>
                  <a:pt x="7369579" y="203067"/>
                </a:moveTo>
                <a:lnTo>
                  <a:pt x="7714509" y="203067"/>
                </a:lnTo>
                <a:lnTo>
                  <a:pt x="8119683" y="355943"/>
                </a:lnTo>
                <a:lnTo>
                  <a:pt x="8247581" y="698265"/>
                </a:lnTo>
                <a:lnTo>
                  <a:pt x="7369579" y="698265"/>
                </a:lnTo>
                <a:close/>
                <a:moveTo>
                  <a:pt x="491635" y="39188"/>
                </a:moveTo>
                <a:lnTo>
                  <a:pt x="879956" y="39188"/>
                </a:lnTo>
                <a:lnTo>
                  <a:pt x="879956" y="881737"/>
                </a:lnTo>
                <a:cubicBezTo>
                  <a:pt x="950020" y="779610"/>
                  <a:pt x="1007021" y="692327"/>
                  <a:pt x="1050959" y="619888"/>
                </a:cubicBezTo>
                <a:lnTo>
                  <a:pt x="1221963" y="796235"/>
                </a:lnTo>
                <a:lnTo>
                  <a:pt x="1221963" y="135378"/>
                </a:lnTo>
                <a:lnTo>
                  <a:pt x="3320318" y="135378"/>
                </a:lnTo>
                <a:lnTo>
                  <a:pt x="3320318" y="677025"/>
                </a:lnTo>
                <a:lnTo>
                  <a:pt x="2915297" y="679718"/>
                </a:lnTo>
                <a:lnTo>
                  <a:pt x="2861530" y="815830"/>
                </a:lnTo>
                <a:lnTo>
                  <a:pt x="1613846" y="815830"/>
                </a:lnTo>
                <a:lnTo>
                  <a:pt x="1613846" y="969020"/>
                </a:lnTo>
                <a:lnTo>
                  <a:pt x="2801017" y="969020"/>
                </a:lnTo>
                <a:lnTo>
                  <a:pt x="2683296" y="1267030"/>
                </a:lnTo>
                <a:lnTo>
                  <a:pt x="2565053" y="1282441"/>
                </a:lnTo>
                <a:lnTo>
                  <a:pt x="2565053" y="1250463"/>
                </a:lnTo>
                <a:lnTo>
                  <a:pt x="1984354" y="1250463"/>
                </a:lnTo>
                <a:lnTo>
                  <a:pt x="1984354" y="1421467"/>
                </a:lnTo>
                <a:lnTo>
                  <a:pt x="2020859" y="1421467"/>
                </a:lnTo>
                <a:lnTo>
                  <a:pt x="1592471" y="1785075"/>
                </a:lnTo>
                <a:lnTo>
                  <a:pt x="1592471" y="1727848"/>
                </a:lnTo>
                <a:lnTo>
                  <a:pt x="1154274" y="1727848"/>
                </a:lnTo>
                <a:lnTo>
                  <a:pt x="1154274" y="1421467"/>
                </a:lnTo>
                <a:lnTo>
                  <a:pt x="1592471" y="1421467"/>
                </a:lnTo>
                <a:lnTo>
                  <a:pt x="1592471" y="1250463"/>
                </a:lnTo>
                <a:lnTo>
                  <a:pt x="1221963" y="1250463"/>
                </a:lnTo>
                <a:lnTo>
                  <a:pt x="1221963" y="1042053"/>
                </a:lnTo>
                <a:lnTo>
                  <a:pt x="879956" y="1416123"/>
                </a:lnTo>
                <a:cubicBezTo>
                  <a:pt x="876393" y="1641456"/>
                  <a:pt x="866151" y="1834391"/>
                  <a:pt x="849229" y="1994930"/>
                </a:cubicBezTo>
                <a:lnTo>
                  <a:pt x="833707" y="2116302"/>
                </a:lnTo>
                <a:lnTo>
                  <a:pt x="774160" y="2127284"/>
                </a:lnTo>
                <a:lnTo>
                  <a:pt x="390183" y="2663449"/>
                </a:lnTo>
                <a:lnTo>
                  <a:pt x="277008" y="2684693"/>
                </a:lnTo>
                <a:lnTo>
                  <a:pt x="322970" y="2565888"/>
                </a:lnTo>
                <a:cubicBezTo>
                  <a:pt x="456195" y="2164542"/>
                  <a:pt x="512417" y="1677379"/>
                  <a:pt x="491635" y="1104398"/>
                </a:cubicBezTo>
                <a:close/>
                <a:moveTo>
                  <a:pt x="5253684" y="0"/>
                </a:moveTo>
                <a:lnTo>
                  <a:pt x="5644204" y="0"/>
                </a:lnTo>
                <a:lnTo>
                  <a:pt x="5644204" y="306382"/>
                </a:lnTo>
                <a:lnTo>
                  <a:pt x="7019358" y="306382"/>
                </a:lnTo>
                <a:lnTo>
                  <a:pt x="7019358" y="705390"/>
                </a:lnTo>
                <a:lnTo>
                  <a:pt x="5644204" y="705390"/>
                </a:lnTo>
                <a:lnTo>
                  <a:pt x="5644204" y="940520"/>
                </a:lnTo>
                <a:lnTo>
                  <a:pt x="6851917" y="940520"/>
                </a:lnTo>
                <a:lnTo>
                  <a:pt x="6851917" y="1339528"/>
                </a:lnTo>
                <a:lnTo>
                  <a:pt x="5644204" y="1339528"/>
                </a:lnTo>
                <a:lnTo>
                  <a:pt x="5644204" y="1517631"/>
                </a:lnTo>
                <a:lnTo>
                  <a:pt x="5435451" y="1227186"/>
                </a:lnTo>
                <a:lnTo>
                  <a:pt x="5545889" y="750823"/>
                </a:lnTo>
                <a:lnTo>
                  <a:pt x="5195547" y="254788"/>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8700" b="1" spc="-300" dirty="0">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350" advTm="1800">
        <p14:flythrough/>
      </p:transition>
    </mc:Choice>
    <mc:Fallback xmlns="">
      <p:transition advTm="1800">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429250" y="3075057"/>
            <a:ext cx="1333500"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好了</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00"/>
    </mc:Choice>
    <mc:Fallback xmlns="">
      <p:transition spd="slow" advTm="4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896465" y="2767281"/>
            <a:ext cx="2399072" cy="1323439"/>
          </a:xfrm>
          <a:prstGeom prst="rect">
            <a:avLst/>
          </a:prstGeom>
          <a:noFill/>
        </p:spPr>
        <p:txBody>
          <a:bodyPr wrap="square" rtlCol="0">
            <a:spAutoFit/>
          </a:bodyPr>
          <a:lstStyle/>
          <a:p>
            <a:pPr algn="dist"/>
            <a:r>
              <a:rPr lang="zh-CN" altLang="en-US" sz="8000" b="1" dirty="0">
                <a:solidFill>
                  <a:schemeClr val="bg1"/>
                </a:solidFill>
                <a:latin typeface="微软雅黑" panose="020B0503020204020204" pitchFamily="34" charset="-122"/>
                <a:ea typeface="微软雅黑" panose="020B0503020204020204" pitchFamily="34" charset="-122"/>
              </a:rPr>
              <a:t>最后</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00"/>
    </mc:Choice>
    <mc:Fallback xmlns="">
      <p:transition spd="slow" advTm="4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790950" y="2151728"/>
            <a:ext cx="4610100" cy="2554545"/>
          </a:xfrm>
          <a:prstGeom prst="rect">
            <a:avLst/>
          </a:prstGeom>
          <a:noFill/>
        </p:spPr>
        <p:txBody>
          <a:bodyPr wrap="square" rtlCol="0">
            <a:spAutoFit/>
          </a:bodyPr>
          <a:lstStyle/>
          <a:p>
            <a:pPr algn="dist"/>
            <a:r>
              <a:rPr lang="zh-CN" altLang="en-US" sz="16000" b="1" dirty="0">
                <a:solidFill>
                  <a:schemeClr val="bg1"/>
                </a:solidFill>
                <a:latin typeface="微软雅黑" panose="020B0503020204020204" pitchFamily="34" charset="-122"/>
                <a:ea typeface="微软雅黑" panose="020B0503020204020204" pitchFamily="34" charset="-122"/>
              </a:rPr>
              <a:t>我们</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00"/>
    </mc:Choice>
    <mc:Fallback xmlns="">
      <p:transition spd="slow" advTm="4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476250" y="920621"/>
            <a:ext cx="13144500" cy="5016758"/>
          </a:xfrm>
          <a:prstGeom prst="rect">
            <a:avLst/>
          </a:prstGeom>
          <a:noFill/>
        </p:spPr>
        <p:txBody>
          <a:bodyPr wrap="square" rtlCol="0">
            <a:spAutoFit/>
          </a:bodyPr>
          <a:lstStyle/>
          <a:p>
            <a:pPr algn="dist"/>
            <a:r>
              <a:rPr lang="zh-CN" altLang="en-US" sz="32000" b="1" dirty="0">
                <a:solidFill>
                  <a:schemeClr val="bg1"/>
                </a:solidFill>
                <a:latin typeface="微软雅黑" panose="020B0503020204020204" pitchFamily="34" charset="-122"/>
                <a:ea typeface="微软雅黑" panose="020B0503020204020204" pitchFamily="34" charset="-122"/>
              </a:rPr>
              <a:t>看东西</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00"/>
    </mc:Choice>
    <mc:Fallback xmlns="">
      <p:transition spd="slow" advTm="4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endParaRPr lang="zh-CN" altLang="en-US" dirty="0"/>
          </a:p>
        </p:txBody>
      </p:sp>
      <p:pic>
        <p:nvPicPr>
          <p:cNvPr id="5" name="内容占位符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8034"/>
          <a:stretch/>
        </p:blipFill>
        <p:spPr>
          <a:xfrm>
            <a:off x="-1" y="0"/>
            <a:ext cx="12192001" cy="6858000"/>
          </a:xfrm>
        </p:spPr>
      </p:pic>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urkin - Tiger Rhythm" descr="e7d195523061f1c0328eee58866a2c96cef83cb5d7e8264eD65FB5D2354A91F359B7105383B69D524259A334A3200F36813883930A71B82EE2EA40F90FB214134A4A98ADE1E0FC8B02277D03E7C388C8DBDE84C21BD25112ED692C029410D4E746906C8EA725A2900BCE6D2752F7B065359685D6339882A0BD9671240B42E3A24FB80F5A811E2A08">
            <a:hlinkClick r:id="" action="ppaction://media"/>
          </p:cNvPr>
          <p:cNvPicPr>
            <a:picLocks noChangeAspect="1"/>
          </p:cNvPicPr>
          <p:nvPr>
            <a:audioFile r:link="rId1"/>
            <p:extLst>
              <p:ext uri="{DAA4B4D4-6D71-4841-9C94-3DE7FCFB9230}">
                <p14:media xmlns:p14="http://schemas.microsoft.com/office/powerpoint/2010/main" r:embed="rId2">
                  <p14:trim st="165250" end="0.125"/>
                  <p14:fade out="250"/>
                </p14:media>
              </p:ext>
            </p:extLst>
          </p:nvPr>
        </p:nvPicPr>
        <p:blipFill>
          <a:blip r:embed="rId5"/>
          <a:stretch>
            <a:fillRect/>
          </a:stretch>
        </p:blipFill>
        <p:spPr>
          <a:xfrm>
            <a:off x="5810250" y="-876300"/>
            <a:ext cx="609600" cy="609600"/>
          </a:xfrm>
          <a:prstGeom prst="rect">
            <a:avLst/>
          </a:prstGeom>
        </p:spPr>
      </p:pic>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819400" y="1851645"/>
            <a:ext cx="2838450" cy="3154710"/>
          </a:xfrm>
          <a:prstGeom prst="rect">
            <a:avLst/>
          </a:prstGeom>
          <a:noFill/>
        </p:spPr>
        <p:txBody>
          <a:bodyPr wrap="square" rtlCol="0">
            <a:spAutoFit/>
          </a:bodyPr>
          <a:lstStyle/>
          <a:p>
            <a:pPr algn="ctr"/>
            <a:r>
              <a:rPr lang="zh-CN" altLang="en-US" sz="19900" b="1" spc="-300" dirty="0">
                <a:latin typeface="微软雅黑" panose="020B0503020204020204" pitchFamily="34" charset="-122"/>
                <a:ea typeface="微软雅黑" panose="020B0503020204020204" pitchFamily="34" charset="-122"/>
              </a:rPr>
              <a:t>月</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531803" y="1851645"/>
            <a:ext cx="3248660" cy="3154710"/>
          </a:xfrm>
          <a:prstGeom prst="rect">
            <a:avLst/>
          </a:prstGeom>
          <a:noFill/>
        </p:spPr>
        <p:txBody>
          <a:bodyPr wrap="square" rtlCol="0">
            <a:spAutoFit/>
          </a:bodyPr>
          <a:lstStyle/>
          <a:p>
            <a:pPr algn="ctr"/>
            <a:r>
              <a:rPr lang="en-US" altLang="zh-CN" sz="19900" b="1" spc="-300" dirty="0">
                <a:latin typeface="微软雅黑" panose="020B0503020204020204" pitchFamily="34" charset="-122"/>
                <a:ea typeface="微软雅黑" panose="020B0503020204020204" pitchFamily="34" charset="-122"/>
              </a:rPr>
              <a:t>23</a:t>
            </a:r>
            <a:endParaRPr lang="zh-CN" altLang="en-US" sz="19900" b="1" spc="-300" dirty="0">
              <a:latin typeface="微软雅黑" panose="020B0503020204020204" pitchFamily="34" charset="-122"/>
              <a:ea typeface="微软雅黑" panose="020B0503020204020204" pitchFamily="34" charset="-122"/>
            </a:endParaRP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16315" y="1851645"/>
            <a:ext cx="2838450" cy="3154710"/>
          </a:xfrm>
          <a:prstGeom prst="rect">
            <a:avLst/>
          </a:prstGeom>
          <a:noFill/>
        </p:spPr>
        <p:txBody>
          <a:bodyPr wrap="square" rtlCol="0">
            <a:spAutoFit/>
          </a:bodyPr>
          <a:lstStyle/>
          <a:p>
            <a:pPr algn="ctr"/>
            <a:r>
              <a:rPr lang="zh-CN" altLang="en-US" sz="19900" b="1" spc="-300" dirty="0">
                <a:latin typeface="微软雅黑" panose="020B0503020204020204" pitchFamily="34" charset="-122"/>
                <a:ea typeface="微软雅黑" panose="020B0503020204020204" pitchFamily="34" charset="-122"/>
              </a:rPr>
              <a:t>日</a:t>
            </a:r>
          </a:p>
        </p:txBody>
      </p:sp>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1345941" y="1846781"/>
            <a:ext cx="9242656" cy="3154710"/>
          </a:xfrm>
          <a:prstGeom prst="rect">
            <a:avLst/>
          </a:prstGeom>
          <a:noFill/>
        </p:spPr>
        <p:txBody>
          <a:bodyPr wrap="square" rtlCol="0">
            <a:spAutoFit/>
          </a:bodyPr>
          <a:lstStyle/>
          <a:p>
            <a:pPr algn="ctr"/>
            <a:r>
              <a:rPr lang="zh-CN" altLang="en-US" sz="19900" b="1" spc="-300" dirty="0">
                <a:solidFill>
                  <a:srgbClr val="C00000"/>
                </a:solidFill>
                <a:latin typeface="微软雅黑" panose="020B0503020204020204" pitchFamily="34" charset="-122"/>
                <a:ea typeface="微软雅黑" panose="020B0503020204020204" pitchFamily="34" charset="-122"/>
              </a:rPr>
              <a:t>倒计时</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6103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你</a:t>
            </a:r>
          </a:p>
        </p:txBody>
      </p:sp>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819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将</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015355" y="1543869"/>
            <a:ext cx="2838450" cy="3770263"/>
          </a:xfrm>
          <a:prstGeom prst="rect">
            <a:avLst/>
          </a:prstGeom>
          <a:noFill/>
        </p:spPr>
        <p:txBody>
          <a:bodyPr wrap="square" rtlCol="0">
            <a:spAutoFit/>
          </a:bodyPr>
          <a:lstStyle/>
          <a:p>
            <a:pPr algn="dist"/>
            <a:r>
              <a:rPr lang="zh-CN" altLang="en-US" sz="23900" b="1" spc="-300" dirty="0">
                <a:latin typeface="微软雅黑" panose="020B0503020204020204" pitchFamily="34" charset="-122"/>
                <a:ea typeface="微软雅黑" panose="020B0503020204020204" pitchFamily="34" charset="-122"/>
              </a:rPr>
              <a:t>看</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92515" y="1543869"/>
            <a:ext cx="2838450" cy="3770263"/>
          </a:xfrm>
          <a:prstGeom prst="rect">
            <a:avLst/>
          </a:prstGeom>
          <a:noFill/>
        </p:spPr>
        <p:txBody>
          <a:bodyPr wrap="square" rtlCol="0">
            <a:spAutoFit/>
          </a:bodyPr>
          <a:lstStyle/>
          <a:p>
            <a:pPr algn="dist"/>
            <a:r>
              <a:rPr lang="zh-CN" altLang="en-US" sz="23900" b="1" spc="-300" dirty="0">
                <a:solidFill>
                  <a:schemeClr val="bg1"/>
                </a:solidFill>
                <a:latin typeface="微软雅黑" panose="020B0503020204020204" pitchFamily="34" charset="-122"/>
                <a:ea typeface="微软雅黑" panose="020B0503020204020204" pitchFamily="34" charset="-122"/>
              </a:rPr>
              <a:t>到</a:t>
            </a: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50"/>
    </mc:Choice>
    <mc:Fallback xmlns="">
      <p:transition spd="slow" advTm="35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84834" y="1851645"/>
            <a:ext cx="3562293" cy="3154710"/>
          </a:xfrm>
          <a:prstGeom prst="rect">
            <a:avLst/>
          </a:prstGeom>
          <a:noFill/>
        </p:spPr>
        <p:txBody>
          <a:bodyPr wrap="square" rtlCol="0">
            <a:spAutoFit/>
          </a:bodyPr>
          <a:lstStyle/>
          <a:p>
            <a:pPr algn="ctr"/>
            <a:r>
              <a:rPr lang="en-US" altLang="zh-CN" sz="19900" b="1" spc="-300" dirty="0">
                <a:solidFill>
                  <a:schemeClr val="bg1"/>
                </a:solidFill>
                <a:latin typeface="微软雅黑" panose="020B0503020204020204" pitchFamily="34" charset="-122"/>
                <a:ea typeface="微软雅黑" panose="020B0503020204020204" pitchFamily="34" charset="-122"/>
              </a:rPr>
              <a:t>10</a:t>
            </a:r>
            <a:endParaRPr lang="zh-CN" altLang="en-US" sz="19900" b="1" spc="-300"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2819400" y="1851645"/>
            <a:ext cx="2838450" cy="3154710"/>
          </a:xfrm>
          <a:prstGeom prst="rect">
            <a:avLst/>
          </a:prstGeom>
          <a:noFill/>
        </p:spPr>
        <p:txBody>
          <a:bodyPr wrap="square" rtlCol="0">
            <a:spAutoFit/>
          </a:bodyPr>
          <a:lstStyle/>
          <a:p>
            <a:pPr algn="ctr"/>
            <a:r>
              <a:rPr lang="en-US" altLang="zh-CN" sz="19900" b="1" spc="-300" dirty="0">
                <a:solidFill>
                  <a:schemeClr val="bg1"/>
                </a:solidFill>
                <a:latin typeface="微软雅黑" panose="020B0503020204020204" pitchFamily="34" charset="-122"/>
                <a:ea typeface="微软雅黑" panose="020B0503020204020204" pitchFamily="34" charset="-122"/>
              </a:rPr>
              <a:t>9</a:t>
            </a:r>
            <a:endParaRPr lang="zh-CN" altLang="en-US" sz="19900" b="1" spc="-300"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5531803" y="1851645"/>
            <a:ext cx="3248660" cy="3154710"/>
          </a:xfrm>
          <a:prstGeom prst="rect">
            <a:avLst/>
          </a:prstGeom>
          <a:noFill/>
        </p:spPr>
        <p:txBody>
          <a:bodyPr wrap="square" rtlCol="0">
            <a:spAutoFit/>
          </a:bodyPr>
          <a:lstStyle/>
          <a:p>
            <a:pPr algn="ctr"/>
            <a:r>
              <a:rPr lang="en-US" altLang="zh-CN" sz="19900" b="1" spc="-300" dirty="0">
                <a:solidFill>
                  <a:schemeClr val="bg1"/>
                </a:solidFill>
                <a:latin typeface="微软雅黑" panose="020B0503020204020204" pitchFamily="34" charset="-122"/>
                <a:ea typeface="微软雅黑" panose="020B0503020204020204" pitchFamily="34" charset="-122"/>
              </a:rPr>
              <a:t>8</a:t>
            </a:r>
            <a:endParaRPr lang="zh-CN" altLang="en-US" sz="19900" b="1" spc="-300"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92515" y="1851645"/>
            <a:ext cx="2838450" cy="3154710"/>
          </a:xfrm>
          <a:prstGeom prst="rect">
            <a:avLst/>
          </a:prstGeom>
          <a:noFill/>
        </p:spPr>
        <p:txBody>
          <a:bodyPr wrap="square" rtlCol="0">
            <a:spAutoFit/>
          </a:bodyPr>
          <a:lstStyle/>
          <a:p>
            <a:pPr algn="ctr"/>
            <a:r>
              <a:rPr lang="en-US" altLang="zh-CN" sz="19900" b="1" spc="-300" dirty="0">
                <a:solidFill>
                  <a:schemeClr val="bg1"/>
                </a:solidFill>
                <a:latin typeface="微软雅黑" panose="020B0503020204020204" pitchFamily="34" charset="-122"/>
                <a:ea typeface="微软雅黑" panose="020B0503020204020204" pitchFamily="34" charset="-122"/>
              </a:rPr>
              <a:t>7</a:t>
            </a:r>
            <a:endParaRPr lang="zh-CN" altLang="en-US" sz="19900" b="1" spc="-300"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92515" y="1851645"/>
            <a:ext cx="2838450" cy="3154710"/>
          </a:xfrm>
          <a:prstGeom prst="rect">
            <a:avLst/>
          </a:prstGeom>
          <a:noFill/>
        </p:spPr>
        <p:txBody>
          <a:bodyPr wrap="square" rtlCol="0">
            <a:spAutoFit/>
          </a:bodyPr>
          <a:lstStyle/>
          <a:p>
            <a:pPr algn="ctr"/>
            <a:r>
              <a:rPr lang="en-US" altLang="zh-CN" sz="19900" b="1" spc="-300" dirty="0">
                <a:solidFill>
                  <a:schemeClr val="bg1"/>
                </a:solidFill>
                <a:latin typeface="微软雅黑" panose="020B0503020204020204" pitchFamily="34" charset="-122"/>
                <a:ea typeface="微软雅黑" panose="020B0503020204020204" pitchFamily="34" charset="-122"/>
              </a:rPr>
              <a:t>6</a:t>
            </a:r>
            <a:endParaRPr lang="zh-CN" altLang="en-US" sz="19900" b="1" spc="-300"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015355" y="1851645"/>
            <a:ext cx="2838450" cy="3154710"/>
          </a:xfrm>
          <a:prstGeom prst="rect">
            <a:avLst/>
          </a:prstGeom>
          <a:noFill/>
        </p:spPr>
        <p:txBody>
          <a:bodyPr wrap="square" rtlCol="0">
            <a:spAutoFit/>
          </a:bodyPr>
          <a:lstStyle/>
          <a:p>
            <a:pPr algn="ctr"/>
            <a:r>
              <a:rPr lang="en-US" altLang="zh-CN" sz="19900" b="1" spc="-300" dirty="0">
                <a:solidFill>
                  <a:schemeClr val="bg1"/>
                </a:solidFill>
                <a:latin typeface="微软雅黑" panose="020B0503020204020204" pitchFamily="34" charset="-122"/>
                <a:ea typeface="微软雅黑" panose="020B0503020204020204" pitchFamily="34" charset="-122"/>
              </a:rPr>
              <a:t>5</a:t>
            </a:r>
            <a:endParaRPr lang="zh-CN" altLang="en-US" sz="19900" b="1" spc="-300"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8195" y="1851645"/>
            <a:ext cx="2838450" cy="3154710"/>
          </a:xfrm>
          <a:prstGeom prst="rect">
            <a:avLst/>
          </a:prstGeom>
          <a:noFill/>
        </p:spPr>
        <p:txBody>
          <a:bodyPr wrap="square" rtlCol="0">
            <a:spAutoFit/>
          </a:bodyPr>
          <a:lstStyle/>
          <a:p>
            <a:pPr algn="ctr"/>
            <a:r>
              <a:rPr lang="en-US" altLang="zh-CN" sz="19900" b="1" spc="-300" dirty="0">
                <a:solidFill>
                  <a:schemeClr val="bg1"/>
                </a:solidFill>
                <a:latin typeface="微软雅黑" panose="020B0503020204020204" pitchFamily="34" charset="-122"/>
                <a:ea typeface="微软雅黑" panose="020B0503020204020204" pitchFamily="34" charset="-122"/>
              </a:rPr>
              <a:t>4</a:t>
            </a:r>
            <a:endParaRPr lang="zh-CN" altLang="en-US" sz="19900" b="1" spc="-300" dirty="0">
              <a:solidFill>
                <a:schemeClr val="bg1"/>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819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哇</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01535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9251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a:t>
            </a:r>
          </a:p>
        </p:txBody>
      </p:sp>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61035" y="1851645"/>
            <a:ext cx="2838450" cy="3154710"/>
          </a:xfrm>
          <a:prstGeom prst="rect">
            <a:avLst/>
          </a:prstGeom>
          <a:noFill/>
        </p:spPr>
        <p:txBody>
          <a:bodyPr wrap="square" rtlCol="0">
            <a:spAutoFit/>
          </a:bodyPr>
          <a:lstStyle/>
          <a:p>
            <a:pPr algn="ctr"/>
            <a:r>
              <a:rPr lang="en-US" altLang="zh-CN" sz="19900" b="1" spc="-300" dirty="0">
                <a:solidFill>
                  <a:srgbClr val="C00000"/>
                </a:solidFill>
                <a:latin typeface="微软雅黑" panose="020B0503020204020204" pitchFamily="34" charset="-122"/>
                <a:ea typeface="微软雅黑" panose="020B0503020204020204" pitchFamily="34" charset="-122"/>
              </a:rPr>
              <a:t>3</a:t>
            </a:r>
            <a:endParaRPr lang="zh-CN" altLang="en-US" sz="19900" b="1" spc="-300" dirty="0">
              <a:solidFill>
                <a:srgbClr val="C00000"/>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819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酷</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01535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9251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a:t>
            </a:r>
          </a:p>
        </p:txBody>
      </p:sp>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61035" y="1851645"/>
            <a:ext cx="2838450" cy="3154710"/>
          </a:xfrm>
          <a:prstGeom prst="rect">
            <a:avLst/>
          </a:prstGeom>
          <a:noFill/>
        </p:spPr>
        <p:txBody>
          <a:bodyPr wrap="square" rtlCol="0">
            <a:spAutoFit/>
          </a:bodyPr>
          <a:lstStyle/>
          <a:p>
            <a:pPr algn="ctr"/>
            <a:r>
              <a:rPr lang="en-US" altLang="zh-CN" sz="19900" b="1" spc="-300" dirty="0">
                <a:solidFill>
                  <a:srgbClr val="C00000"/>
                </a:solidFill>
                <a:latin typeface="微软雅黑" panose="020B0503020204020204" pitchFamily="34" charset="-122"/>
                <a:ea typeface="微软雅黑" panose="020B0503020204020204" pitchFamily="34" charset="-122"/>
              </a:rPr>
              <a:t>2</a:t>
            </a:r>
            <a:endParaRPr lang="zh-CN" altLang="en-US" sz="19900" b="1" spc="-300" dirty="0">
              <a:solidFill>
                <a:srgbClr val="C00000"/>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333819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帅</a:t>
            </a:r>
          </a:p>
        </p:txBody>
      </p:sp>
      <p:sp>
        <p:nvSpPr>
          <p:cNvPr id="5" name="文本框 4"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01535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a:t>
            </a:r>
          </a:p>
        </p:txBody>
      </p:sp>
      <p:sp>
        <p:nvSpPr>
          <p:cNvPr id="6" name="文本框 5"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8692515" y="1851645"/>
            <a:ext cx="2838450" cy="3154710"/>
          </a:xfrm>
          <a:prstGeom prst="rect">
            <a:avLst/>
          </a:prstGeom>
          <a:noFill/>
        </p:spPr>
        <p:txBody>
          <a:bodyPr wrap="square" rtlCol="0">
            <a:spAutoFit/>
          </a:bodyPr>
          <a:lstStyle/>
          <a:p>
            <a:pPr algn="ctr"/>
            <a:r>
              <a:rPr lang="zh-CN" altLang="en-US" sz="19900" b="1" spc="-300" dirty="0">
                <a:solidFill>
                  <a:schemeClr val="bg1"/>
                </a:solidFill>
                <a:latin typeface="微软雅黑" panose="020B0503020204020204" pitchFamily="34" charset="-122"/>
                <a:ea typeface="微软雅黑" panose="020B0503020204020204" pitchFamily="34" charset="-122"/>
              </a:rPr>
              <a:t>！</a:t>
            </a:r>
          </a:p>
        </p:txBody>
      </p:sp>
      <p:sp>
        <p:nvSpPr>
          <p:cNvPr id="7" name="文本框 6" descr="e7d195523061f1c0328eee58866a2c96cef83cb5d7e8264eD65FB5D2354A91F359B7105383B69D524259A334A3200F36813883930A71B82EE2EA40F90FB214134A4A98ADE1E0FC8B02277D03E7C388C8DBDE84C21BD25112ED692C029410D4E746906C8EA725A2900BCE6D2752F7B065359685D6339882A0BD9671240B42E3A24FB80F5A811E2A08"/>
          <p:cNvSpPr txBox="1"/>
          <p:nvPr/>
        </p:nvSpPr>
        <p:spPr>
          <a:xfrm>
            <a:off x="661035" y="1851645"/>
            <a:ext cx="2838450" cy="3154710"/>
          </a:xfrm>
          <a:prstGeom prst="rect">
            <a:avLst/>
          </a:prstGeom>
          <a:noFill/>
        </p:spPr>
        <p:txBody>
          <a:bodyPr wrap="square" rtlCol="0">
            <a:spAutoFit/>
          </a:bodyPr>
          <a:lstStyle/>
          <a:p>
            <a:pPr algn="ctr"/>
            <a:r>
              <a:rPr lang="en-US" altLang="zh-CN" sz="19900" b="1" spc="-300" dirty="0">
                <a:solidFill>
                  <a:srgbClr val="C00000"/>
                </a:solidFill>
                <a:latin typeface="微软雅黑" panose="020B0503020204020204" pitchFamily="34" charset="-122"/>
                <a:ea typeface="微软雅黑" panose="020B0503020204020204" pitchFamily="34" charset="-122"/>
              </a:rPr>
              <a:t>1</a:t>
            </a:r>
            <a:endParaRPr lang="zh-CN" altLang="en-US" sz="19900" b="1" spc="-300" dirty="0">
              <a:solidFill>
                <a:srgbClr val="C00000"/>
              </a:solidFill>
              <a:latin typeface="微软雅黑" panose="020B0503020204020204" pitchFamily="34" charset="-122"/>
              <a:ea typeface="微软雅黑" panose="020B0503020204020204" pitchFamily="34" charset="-122"/>
            </a:endParaRPr>
          </a:p>
        </p:txBody>
      </p:sp>
      <p:sp>
        <p:nvSpPr>
          <p:cNvPr id="2" name="e7d195523061f1c0" descr="e7d195523061f1c0328eee58866a2c96cef83cb5d7e8264eD65FB5D2354A91F359B7105383B69D524259A334A3200F36813883930A71B82EE2EA40F90FB214134A4A98ADE1E0FC8B02277D03E7C388C8DBDE84C21BD25112ED692C029410D4E746906C8EA725A2900BCE6D2752F7B065359685D6339882A0BD9671240B42E3A24FB80F5A811E2A08" hidden="1"/>
          <p:cNvSpPr txBox="1"/>
          <p:nvPr/>
        </p:nvSpPr>
        <p:spPr>
          <a:xfrm>
            <a:off x="-355600" y="1803400"/>
            <a:ext cx="204415" cy="1016000"/>
          </a:xfrm>
          <a:prstGeom prst="rect">
            <a:avLst/>
          </a:prstGeom>
          <a:noFill/>
        </p:spPr>
        <p:txBody>
          <a:bodyPr vert="wordArtVert" wrap="square" rtlCol="0">
            <a:spAutoFit/>
          </a:bodyPr>
          <a:lstStyle/>
          <a:p>
            <a:pPr algn="ctr"/>
            <a:r>
              <a:rPr lang="en-US" altLang="zh-CN" sz="100" b="1" spc="-300">
                <a:solidFill>
                  <a:schemeClr val="bg1"/>
                </a:solidFill>
                <a:latin typeface="微软雅黑" panose="020B0503020204020204" pitchFamily="34" charset="-122"/>
                <a:ea typeface="微软雅黑" panose="020B0503020204020204" pitchFamily="34" charset="-122"/>
              </a:rPr>
              <a:t>e7d195523061f1c0328eee58866a2c96cef83cb5d7e8264eD65FB5D2354A91F359B7105383B69D524259A334A3200F36813883930A71B82EE2EA40F90FB214134A4A98ADE1E0FC8B02277D03E7C388C8DBDE84C21BD25112ED692C029410D4E746906C8EA725A2900BCE6D2752F7B065359685D6339882A0BD9671240B42E3A24FB80F5A811E2A08</a:t>
            </a:r>
            <a:endParaRPr lang="zh-CN" altLang="en-US" sz="1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450"/>
    </mc:Choice>
    <mc:Fallback xmlns="">
      <p:transition spd="slow" advTm="45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0">
          <a:blip xmlns:r="http://schemas.openxmlformats.org/officeDocument/2006/relationships" r:embed="rId1"/>
          <a:srcRect/>
          <a:stretch>
            <a:fillRect/>
          </a:stretch>
        </a:blipFill>
        <a:ln>
          <a:noFill/>
        </a:ln>
        <a:effectLst>
          <a:outerShdw blurRad="495300" dist="38100" dir="5400000" sx="90000" sy="-19000" rotWithShape="0">
            <a:schemeClr val="tx1">
              <a:alpha val="15000"/>
            </a:schemeClr>
          </a:outerShdw>
        </a:effectLst>
      </a:spPr>
      <a:bodyPr rtlCol="0" anchor="ctr"/>
      <a:lstStyle>
        <a:defPPr algn="ctr">
          <a:defRPr>
            <a:solidFill>
              <a:srgbClr val="FFFFFF"/>
            </a:solidFill>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19900" b="1" spc="-300" dirty="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2236</Words>
  <Application>Microsoft Office PowerPoint</Application>
  <PresentationFormat>宽屏</PresentationFormat>
  <Paragraphs>483</Paragraphs>
  <Slides>128</Slides>
  <Notes>28</Notes>
  <HiddenSlides>0</HiddenSlides>
  <MMClips>5</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128</vt:i4>
      </vt:variant>
    </vt:vector>
  </HeadingPairs>
  <TitlesOfParts>
    <vt:vector size="147" baseType="lpstr">
      <vt:lpstr>Futura LT Light</vt:lpstr>
      <vt:lpstr>Lato Light</vt:lpstr>
      <vt:lpstr>moonhouse</vt:lpstr>
      <vt:lpstr>Nilland</vt:lpstr>
      <vt:lpstr>Source Sans Pro</vt:lpstr>
      <vt:lpstr>Source Sans Pro ExtraLight</vt:lpstr>
      <vt:lpstr>方正尚酷简体</vt:lpstr>
      <vt:lpstr>华文仿宋</vt:lpstr>
      <vt:lpstr>华文行楷</vt:lpstr>
      <vt:lpstr>华文新魏</vt:lpstr>
      <vt:lpstr>隶书</vt:lpstr>
      <vt:lpstr>宋体</vt:lpstr>
      <vt:lpstr>微软雅黑</vt:lpstr>
      <vt:lpstr>Agency FB</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熊猫办公</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熊猫办公</dc:creator>
  <cp:lastModifiedBy>JiangJingwen</cp:lastModifiedBy>
  <cp:revision>221</cp:revision>
  <dcterms:created xsi:type="dcterms:W3CDTF">2017-05-20T06:31:00Z</dcterms:created>
  <dcterms:modified xsi:type="dcterms:W3CDTF">2018-05-10T05:49:34Z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